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28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64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4" r:id="rId44"/>
    <p:sldId id="345" r:id="rId45"/>
    <p:sldId id="346" r:id="rId46"/>
    <p:sldId id="343" r:id="rId47"/>
    <p:sldId id="270" r:id="rId48"/>
    <p:sldId id="266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8" autoAdjust="0"/>
  </p:normalViewPr>
  <p:slideViewPr>
    <p:cSldViewPr snapToGrid="0">
      <p:cViewPr varScale="1">
        <p:scale>
          <a:sx n="112" d="100"/>
          <a:sy n="112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est6_02&#25286;&#25104;1_0%201_1%202_0%203_0%203_1\1_0tes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&#29992;&#19981;&#21040;\test6_02(&#21407;&#22987;&#27284;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996208"/>
        <c:axId val="124518640"/>
      </c:lineChart>
      <c:catAx>
        <c:axId val="20599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518640"/>
        <c:crosses val="autoZero"/>
        <c:auto val="1"/>
        <c:lblAlgn val="ctr"/>
        <c:lblOffset val="100"/>
        <c:noMultiLvlLbl val="0"/>
      </c:catAx>
      <c:valAx>
        <c:axId val="124518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99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week7</a:t>
            </a:r>
            <a:endParaRPr lang="zh-TW" altLang="zh-TW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'1_0test'!$B$62:$C$67</c:f>
              <c:multiLvlStrCache>
                <c:ptCount val="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</c:multiLvlStrCache>
            </c:multiLvlStrRef>
          </c:cat>
          <c:val>
            <c:numRef>
              <c:f>'1_0test'!$I$62:$I$67</c:f>
              <c:numCache>
                <c:formatCode>General</c:formatCode>
                <c:ptCount val="6"/>
                <c:pt idx="0">
                  <c:v>8</c:v>
                </c:pt>
                <c:pt idx="1">
                  <c:v>17</c:v>
                </c:pt>
                <c:pt idx="2">
                  <c:v>23</c:v>
                </c:pt>
                <c:pt idx="3">
                  <c:v>44</c:v>
                </c:pt>
                <c:pt idx="4">
                  <c:v>37</c:v>
                </c:pt>
                <c:pt idx="5">
                  <c:v>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919152"/>
        <c:axId val="254919712"/>
      </c:lineChart>
      <c:catAx>
        <c:axId val="2549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4919712"/>
        <c:crosses val="autoZero"/>
        <c:auto val="1"/>
        <c:lblAlgn val="ctr"/>
        <c:lblOffset val="100"/>
        <c:noMultiLvlLbl val="0"/>
      </c:catAx>
      <c:valAx>
        <c:axId val="25491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491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520880"/>
        <c:axId val="124521440"/>
      </c:lineChart>
      <c:catAx>
        <c:axId val="12452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521440"/>
        <c:crosses val="autoZero"/>
        <c:auto val="1"/>
        <c:lblAlgn val="ctr"/>
        <c:lblOffset val="100"/>
        <c:noMultiLvlLbl val="0"/>
      </c:catAx>
      <c:valAx>
        <c:axId val="12452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52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340448"/>
        <c:axId val="251341008"/>
      </c:lineChart>
      <c:catAx>
        <c:axId val="25134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1008"/>
        <c:crosses val="autoZero"/>
        <c:auto val="1"/>
        <c:lblAlgn val="ctr"/>
        <c:lblOffset val="100"/>
        <c:noMultiLvlLbl val="0"/>
      </c:catAx>
      <c:valAx>
        <c:axId val="25134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343248"/>
        <c:axId val="251343808"/>
      </c:lineChart>
      <c:catAx>
        <c:axId val="25134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3808"/>
        <c:crosses val="autoZero"/>
        <c:auto val="1"/>
        <c:lblAlgn val="ctr"/>
        <c:lblOffset val="100"/>
        <c:noMultiLvlLbl val="0"/>
      </c:catAx>
      <c:valAx>
        <c:axId val="25134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10/25~10/31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'test6_02(原始檔)'!$B$2:$C$85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'test6_02(原始檔)'!$I$2:$I$85</c:f>
              <c:numCache>
                <c:formatCode>General</c:formatCode>
                <c:ptCount val="84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21</c:v>
                </c:pt>
                <c:pt idx="4">
                  <c:v>34</c:v>
                </c:pt>
                <c:pt idx="5">
                  <c:v>42</c:v>
                </c:pt>
                <c:pt idx="6">
                  <c:v>47</c:v>
                </c:pt>
                <c:pt idx="7">
                  <c:v>43</c:v>
                </c:pt>
                <c:pt idx="8">
                  <c:v>38</c:v>
                </c:pt>
                <c:pt idx="9">
                  <c:v>49</c:v>
                </c:pt>
                <c:pt idx="10">
                  <c:v>38</c:v>
                </c:pt>
                <c:pt idx="11">
                  <c:v>49</c:v>
                </c:pt>
                <c:pt idx="12">
                  <c:v>8</c:v>
                </c:pt>
                <c:pt idx="13">
                  <c:v>7</c:v>
                </c:pt>
                <c:pt idx="14">
                  <c:v>17</c:v>
                </c:pt>
                <c:pt idx="15">
                  <c:v>24</c:v>
                </c:pt>
                <c:pt idx="16">
                  <c:v>27</c:v>
                </c:pt>
                <c:pt idx="17">
                  <c:v>40</c:v>
                </c:pt>
                <c:pt idx="18">
                  <c:v>35</c:v>
                </c:pt>
                <c:pt idx="19">
                  <c:v>33</c:v>
                </c:pt>
                <c:pt idx="20">
                  <c:v>42</c:v>
                </c:pt>
                <c:pt idx="21">
                  <c:v>43</c:v>
                </c:pt>
                <c:pt idx="22">
                  <c:v>41</c:v>
                </c:pt>
                <c:pt idx="23">
                  <c:v>44</c:v>
                </c:pt>
                <c:pt idx="24">
                  <c:v>10</c:v>
                </c:pt>
                <c:pt idx="25">
                  <c:v>11</c:v>
                </c:pt>
                <c:pt idx="26">
                  <c:v>18</c:v>
                </c:pt>
                <c:pt idx="27">
                  <c:v>15</c:v>
                </c:pt>
                <c:pt idx="28">
                  <c:v>30</c:v>
                </c:pt>
                <c:pt idx="29">
                  <c:v>40</c:v>
                </c:pt>
                <c:pt idx="30">
                  <c:v>37</c:v>
                </c:pt>
                <c:pt idx="31">
                  <c:v>32</c:v>
                </c:pt>
                <c:pt idx="32">
                  <c:v>44</c:v>
                </c:pt>
                <c:pt idx="33">
                  <c:v>44</c:v>
                </c:pt>
                <c:pt idx="34">
                  <c:v>39</c:v>
                </c:pt>
                <c:pt idx="35">
                  <c:v>39</c:v>
                </c:pt>
                <c:pt idx="36">
                  <c:v>5</c:v>
                </c:pt>
                <c:pt idx="37">
                  <c:v>18</c:v>
                </c:pt>
                <c:pt idx="38">
                  <c:v>12</c:v>
                </c:pt>
                <c:pt idx="39">
                  <c:v>22</c:v>
                </c:pt>
                <c:pt idx="40">
                  <c:v>30</c:v>
                </c:pt>
                <c:pt idx="41">
                  <c:v>42</c:v>
                </c:pt>
                <c:pt idx="42">
                  <c:v>58</c:v>
                </c:pt>
                <c:pt idx="43">
                  <c:v>46</c:v>
                </c:pt>
                <c:pt idx="44">
                  <c:v>53</c:v>
                </c:pt>
                <c:pt idx="45">
                  <c:v>74</c:v>
                </c:pt>
                <c:pt idx="46">
                  <c:v>64</c:v>
                </c:pt>
                <c:pt idx="47">
                  <c:v>56</c:v>
                </c:pt>
                <c:pt idx="48">
                  <c:v>9</c:v>
                </c:pt>
                <c:pt idx="49">
                  <c:v>16</c:v>
                </c:pt>
                <c:pt idx="50">
                  <c:v>10</c:v>
                </c:pt>
                <c:pt idx="51">
                  <c:v>20</c:v>
                </c:pt>
                <c:pt idx="52">
                  <c:v>33</c:v>
                </c:pt>
                <c:pt idx="53">
                  <c:v>22</c:v>
                </c:pt>
                <c:pt idx="54">
                  <c:v>54</c:v>
                </c:pt>
                <c:pt idx="55">
                  <c:v>40</c:v>
                </c:pt>
                <c:pt idx="56">
                  <c:v>48</c:v>
                </c:pt>
                <c:pt idx="57">
                  <c:v>46</c:v>
                </c:pt>
                <c:pt idx="58">
                  <c:v>58</c:v>
                </c:pt>
                <c:pt idx="59">
                  <c:v>44</c:v>
                </c:pt>
                <c:pt idx="60">
                  <c:v>8</c:v>
                </c:pt>
                <c:pt idx="61">
                  <c:v>17</c:v>
                </c:pt>
                <c:pt idx="62">
                  <c:v>23</c:v>
                </c:pt>
                <c:pt idx="63">
                  <c:v>44</c:v>
                </c:pt>
                <c:pt idx="64">
                  <c:v>37</c:v>
                </c:pt>
                <c:pt idx="65">
                  <c:v>67</c:v>
                </c:pt>
                <c:pt idx="66">
                  <c:v>114</c:v>
                </c:pt>
                <c:pt idx="67">
                  <c:v>125</c:v>
                </c:pt>
                <c:pt idx="68">
                  <c:v>137</c:v>
                </c:pt>
                <c:pt idx="69">
                  <c:v>111</c:v>
                </c:pt>
                <c:pt idx="70">
                  <c:v>102</c:v>
                </c:pt>
                <c:pt idx="71">
                  <c:v>106</c:v>
                </c:pt>
                <c:pt idx="72">
                  <c:v>23</c:v>
                </c:pt>
                <c:pt idx="73">
                  <c:v>47</c:v>
                </c:pt>
                <c:pt idx="74">
                  <c:v>54</c:v>
                </c:pt>
                <c:pt idx="75">
                  <c:v>89</c:v>
                </c:pt>
                <c:pt idx="76">
                  <c:v>91</c:v>
                </c:pt>
                <c:pt idx="77">
                  <c:v>102</c:v>
                </c:pt>
                <c:pt idx="78">
                  <c:v>85</c:v>
                </c:pt>
                <c:pt idx="79">
                  <c:v>83</c:v>
                </c:pt>
                <c:pt idx="80">
                  <c:v>81</c:v>
                </c:pt>
                <c:pt idx="81">
                  <c:v>73</c:v>
                </c:pt>
                <c:pt idx="82">
                  <c:v>80</c:v>
                </c:pt>
                <c:pt idx="83">
                  <c:v>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346048"/>
        <c:axId val="251346608"/>
      </c:lineChart>
      <c:catAx>
        <c:axId val="25134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6608"/>
        <c:crosses val="autoZero"/>
        <c:auto val="1"/>
        <c:lblAlgn val="ctr"/>
        <c:lblOffset val="100"/>
        <c:noMultiLvlLbl val="0"/>
      </c:catAx>
      <c:valAx>
        <c:axId val="25134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134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432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  <c:pt idx="324">
                    <c:v>6</c:v>
                  </c:pt>
                  <c:pt idx="325">
                    <c:v>6</c:v>
                  </c:pt>
                  <c:pt idx="326">
                    <c:v>6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15</c:v>
                  </c:pt>
                  <c:pt idx="331">
                    <c:v>15</c:v>
                  </c:pt>
                  <c:pt idx="332">
                    <c:v>15</c:v>
                  </c:pt>
                  <c:pt idx="333">
                    <c:v>16</c:v>
                  </c:pt>
                  <c:pt idx="334">
                    <c:v>16</c:v>
                  </c:pt>
                  <c:pt idx="335">
                    <c:v>16</c:v>
                  </c:pt>
                  <c:pt idx="336">
                    <c:v>6</c:v>
                  </c:pt>
                  <c:pt idx="337">
                    <c:v>6</c:v>
                  </c:pt>
                  <c:pt idx="338">
                    <c:v>6</c:v>
                  </c:pt>
                  <c:pt idx="339">
                    <c:v>7</c:v>
                  </c:pt>
                  <c:pt idx="340">
                    <c:v>7</c:v>
                  </c:pt>
                  <c:pt idx="341">
                    <c:v>7</c:v>
                  </c:pt>
                  <c:pt idx="342">
                    <c:v>15</c:v>
                  </c:pt>
                  <c:pt idx="343">
                    <c:v>15</c:v>
                  </c:pt>
                  <c:pt idx="344">
                    <c:v>15</c:v>
                  </c:pt>
                  <c:pt idx="345">
                    <c:v>16</c:v>
                  </c:pt>
                  <c:pt idx="346">
                    <c:v>16</c:v>
                  </c:pt>
                  <c:pt idx="347">
                    <c:v>16</c:v>
                  </c:pt>
                  <c:pt idx="348">
                    <c:v>6</c:v>
                  </c:pt>
                  <c:pt idx="349">
                    <c:v>6</c:v>
                  </c:pt>
                  <c:pt idx="350">
                    <c:v>6</c:v>
                  </c:pt>
                  <c:pt idx="351">
                    <c:v>7</c:v>
                  </c:pt>
                  <c:pt idx="352">
                    <c:v>7</c:v>
                  </c:pt>
                  <c:pt idx="353">
                    <c:v>7</c:v>
                  </c:pt>
                  <c:pt idx="354">
                    <c:v>15</c:v>
                  </c:pt>
                  <c:pt idx="355">
                    <c:v>15</c:v>
                  </c:pt>
                  <c:pt idx="356">
                    <c:v>15</c:v>
                  </c:pt>
                  <c:pt idx="357">
                    <c:v>16</c:v>
                  </c:pt>
                  <c:pt idx="358">
                    <c:v>16</c:v>
                  </c:pt>
                  <c:pt idx="359">
                    <c:v>16</c:v>
                  </c:pt>
                  <c:pt idx="360">
                    <c:v>6</c:v>
                  </c:pt>
                  <c:pt idx="361">
                    <c:v>6</c:v>
                  </c:pt>
                  <c:pt idx="362">
                    <c:v>6</c:v>
                  </c:pt>
                  <c:pt idx="363">
                    <c:v>7</c:v>
                  </c:pt>
                  <c:pt idx="364">
                    <c:v>7</c:v>
                  </c:pt>
                  <c:pt idx="365">
                    <c:v>7</c:v>
                  </c:pt>
                  <c:pt idx="366">
                    <c:v>15</c:v>
                  </c:pt>
                  <c:pt idx="367">
                    <c:v>15</c:v>
                  </c:pt>
                  <c:pt idx="368">
                    <c:v>15</c:v>
                  </c:pt>
                  <c:pt idx="369">
                    <c:v>16</c:v>
                  </c:pt>
                  <c:pt idx="370">
                    <c:v>16</c:v>
                  </c:pt>
                  <c:pt idx="371">
                    <c:v>16</c:v>
                  </c:pt>
                  <c:pt idx="372">
                    <c:v>6</c:v>
                  </c:pt>
                  <c:pt idx="373">
                    <c:v>6</c:v>
                  </c:pt>
                  <c:pt idx="374">
                    <c:v>6</c:v>
                  </c:pt>
                  <c:pt idx="375">
                    <c:v>7</c:v>
                  </c:pt>
                  <c:pt idx="376">
                    <c:v>7</c:v>
                  </c:pt>
                  <c:pt idx="377">
                    <c:v>7</c:v>
                  </c:pt>
                  <c:pt idx="378">
                    <c:v>15</c:v>
                  </c:pt>
                  <c:pt idx="379">
                    <c:v>15</c:v>
                  </c:pt>
                  <c:pt idx="380">
                    <c:v>15</c:v>
                  </c:pt>
                  <c:pt idx="381">
                    <c:v>16</c:v>
                  </c:pt>
                  <c:pt idx="382">
                    <c:v>16</c:v>
                  </c:pt>
                  <c:pt idx="383">
                    <c:v>16</c:v>
                  </c:pt>
                  <c:pt idx="384">
                    <c:v>6</c:v>
                  </c:pt>
                  <c:pt idx="385">
                    <c:v>6</c:v>
                  </c:pt>
                  <c:pt idx="386">
                    <c:v>6</c:v>
                  </c:pt>
                  <c:pt idx="387">
                    <c:v>7</c:v>
                  </c:pt>
                  <c:pt idx="388">
                    <c:v>7</c:v>
                  </c:pt>
                  <c:pt idx="389">
                    <c:v>7</c:v>
                  </c:pt>
                  <c:pt idx="390">
                    <c:v>15</c:v>
                  </c:pt>
                  <c:pt idx="391">
                    <c:v>15</c:v>
                  </c:pt>
                  <c:pt idx="392">
                    <c:v>15</c:v>
                  </c:pt>
                  <c:pt idx="393">
                    <c:v>16</c:v>
                  </c:pt>
                  <c:pt idx="394">
                    <c:v>16</c:v>
                  </c:pt>
                  <c:pt idx="395">
                    <c:v>16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7</c:v>
                  </c:pt>
                  <c:pt idx="400">
                    <c:v>7</c:v>
                  </c:pt>
                  <c:pt idx="401">
                    <c:v>7</c:v>
                  </c:pt>
                  <c:pt idx="402">
                    <c:v>15</c:v>
                  </c:pt>
                  <c:pt idx="403">
                    <c:v>15</c:v>
                  </c:pt>
                  <c:pt idx="404">
                    <c:v>15</c:v>
                  </c:pt>
                  <c:pt idx="405">
                    <c:v>16</c:v>
                  </c:pt>
                  <c:pt idx="406">
                    <c:v>16</c:v>
                  </c:pt>
                  <c:pt idx="407">
                    <c:v>16</c:v>
                  </c:pt>
                  <c:pt idx="408">
                    <c:v>6</c:v>
                  </c:pt>
                  <c:pt idx="409">
                    <c:v>6</c:v>
                  </c:pt>
                  <c:pt idx="410">
                    <c:v>6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15</c:v>
                  </c:pt>
                  <c:pt idx="415">
                    <c:v>15</c:v>
                  </c:pt>
                  <c:pt idx="416">
                    <c:v>15</c:v>
                  </c:pt>
                  <c:pt idx="417">
                    <c:v>16</c:v>
                  </c:pt>
                  <c:pt idx="418">
                    <c:v>16</c:v>
                  </c:pt>
                  <c:pt idx="419">
                    <c:v>16</c:v>
                  </c:pt>
                  <c:pt idx="420">
                    <c:v>6</c:v>
                  </c:pt>
                  <c:pt idx="421">
                    <c:v>6</c:v>
                  </c:pt>
                  <c:pt idx="422">
                    <c:v>6</c:v>
                  </c:pt>
                  <c:pt idx="423">
                    <c:v>7</c:v>
                  </c:pt>
                  <c:pt idx="424">
                    <c:v>7</c:v>
                  </c:pt>
                  <c:pt idx="425">
                    <c:v>7</c:v>
                  </c:pt>
                  <c:pt idx="426">
                    <c:v>15</c:v>
                  </c:pt>
                  <c:pt idx="427">
                    <c:v>15</c:v>
                  </c:pt>
                  <c:pt idx="428">
                    <c:v>15</c:v>
                  </c:pt>
                  <c:pt idx="429">
                    <c:v>16</c:v>
                  </c:pt>
                  <c:pt idx="430">
                    <c:v>16</c:v>
                  </c:pt>
                  <c:pt idx="431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3</c:v>
                  </c:pt>
                  <c:pt idx="109">
                    <c:v>3</c:v>
                  </c:pt>
                  <c:pt idx="110">
                    <c:v>3</c:v>
                  </c:pt>
                  <c:pt idx="111">
                    <c:v>3</c:v>
                  </c:pt>
                  <c:pt idx="112">
                    <c:v>3</c:v>
                  </c:pt>
                  <c:pt idx="113">
                    <c:v>3</c:v>
                  </c:pt>
                  <c:pt idx="114">
                    <c:v>3</c:v>
                  </c:pt>
                  <c:pt idx="115">
                    <c:v>3</c:v>
                  </c:pt>
                  <c:pt idx="116">
                    <c:v>3</c:v>
                  </c:pt>
                  <c:pt idx="117">
                    <c:v>3</c:v>
                  </c:pt>
                  <c:pt idx="118">
                    <c:v>3</c:v>
                  </c:pt>
                  <c:pt idx="119">
                    <c:v>3</c:v>
                  </c:pt>
                  <c:pt idx="120">
                    <c:v>4</c:v>
                  </c:pt>
                  <c:pt idx="121">
                    <c:v>4</c:v>
                  </c:pt>
                  <c:pt idx="122">
                    <c:v>4</c:v>
                  </c:pt>
                  <c:pt idx="123">
                    <c:v>4</c:v>
                  </c:pt>
                  <c:pt idx="124">
                    <c:v>4</c:v>
                  </c:pt>
                  <c:pt idx="125">
                    <c:v>4</c:v>
                  </c:pt>
                  <c:pt idx="126">
                    <c:v>4</c:v>
                  </c:pt>
                  <c:pt idx="127">
                    <c:v>4</c:v>
                  </c:pt>
                  <c:pt idx="128">
                    <c:v>4</c:v>
                  </c:pt>
                  <c:pt idx="129">
                    <c:v>4</c:v>
                  </c:pt>
                  <c:pt idx="130">
                    <c:v>4</c:v>
                  </c:pt>
                  <c:pt idx="131">
                    <c:v>4</c:v>
                  </c:pt>
                  <c:pt idx="132">
                    <c:v>5</c:v>
                  </c:pt>
                  <c:pt idx="133">
                    <c:v>5</c:v>
                  </c:pt>
                  <c:pt idx="134">
                    <c:v>5</c:v>
                  </c:pt>
                  <c:pt idx="135">
                    <c:v>5</c:v>
                  </c:pt>
                  <c:pt idx="136">
                    <c:v>5</c:v>
                  </c:pt>
                  <c:pt idx="137">
                    <c:v>5</c:v>
                  </c:pt>
                  <c:pt idx="138">
                    <c:v>5</c:v>
                  </c:pt>
                  <c:pt idx="139">
                    <c:v>5</c:v>
                  </c:pt>
                  <c:pt idx="140">
                    <c:v>5</c:v>
                  </c:pt>
                  <c:pt idx="141">
                    <c:v>5</c:v>
                  </c:pt>
                  <c:pt idx="142">
                    <c:v>5</c:v>
                  </c:pt>
                  <c:pt idx="143">
                    <c:v>5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6</c:v>
                  </c:pt>
                  <c:pt idx="148">
                    <c:v>6</c:v>
                  </c:pt>
                  <c:pt idx="149">
                    <c:v>6</c:v>
                  </c:pt>
                  <c:pt idx="150">
                    <c:v>6</c:v>
                  </c:pt>
                  <c:pt idx="151">
                    <c:v>6</c:v>
                  </c:pt>
                  <c:pt idx="152">
                    <c:v>6</c:v>
                  </c:pt>
                  <c:pt idx="153">
                    <c:v>6</c:v>
                  </c:pt>
                  <c:pt idx="154">
                    <c:v>6</c:v>
                  </c:pt>
                  <c:pt idx="155">
                    <c:v>6</c:v>
                  </c:pt>
                  <c:pt idx="156">
                    <c:v>7</c:v>
                  </c:pt>
                  <c:pt idx="157">
                    <c:v>7</c:v>
                  </c:pt>
                  <c:pt idx="158">
                    <c:v>7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7</c:v>
                  </c:pt>
                  <c:pt idx="163">
                    <c:v>7</c:v>
                  </c:pt>
                  <c:pt idx="164">
                    <c:v>7</c:v>
                  </c:pt>
                  <c:pt idx="165">
                    <c:v>7</c:v>
                  </c:pt>
                  <c:pt idx="166">
                    <c:v>7</c:v>
                  </c:pt>
                  <c:pt idx="167">
                    <c:v>7</c:v>
                  </c:pt>
                  <c:pt idx="168">
                    <c:v>1</c:v>
                  </c:pt>
                  <c:pt idx="169">
                    <c:v>1</c:v>
                  </c:pt>
                  <c:pt idx="170">
                    <c:v>1</c:v>
                  </c:pt>
                  <c:pt idx="171">
                    <c:v>1</c:v>
                  </c:pt>
                  <c:pt idx="172">
                    <c:v>1</c:v>
                  </c:pt>
                  <c:pt idx="173">
                    <c:v>1</c:v>
                  </c:pt>
                  <c:pt idx="174">
                    <c:v>1</c:v>
                  </c:pt>
                  <c:pt idx="175">
                    <c:v>1</c:v>
                  </c:pt>
                  <c:pt idx="176">
                    <c:v>1</c:v>
                  </c:pt>
                  <c:pt idx="177">
                    <c:v>1</c:v>
                  </c:pt>
                  <c:pt idx="178">
                    <c:v>1</c:v>
                  </c:pt>
                  <c:pt idx="179">
                    <c:v>1</c:v>
                  </c:pt>
                  <c:pt idx="180">
                    <c:v>2</c:v>
                  </c:pt>
                  <c:pt idx="181">
                    <c:v>2</c:v>
                  </c:pt>
                  <c:pt idx="182">
                    <c:v>2</c:v>
                  </c:pt>
                  <c:pt idx="183">
                    <c:v>2</c:v>
                  </c:pt>
                  <c:pt idx="184">
                    <c:v>2</c:v>
                  </c:pt>
                  <c:pt idx="185">
                    <c:v>2</c:v>
                  </c:pt>
                  <c:pt idx="186">
                    <c:v>2</c:v>
                  </c:pt>
                  <c:pt idx="187">
                    <c:v>2</c:v>
                  </c:pt>
                  <c:pt idx="188">
                    <c:v>2</c:v>
                  </c:pt>
                  <c:pt idx="189">
                    <c:v>2</c:v>
                  </c:pt>
                  <c:pt idx="190">
                    <c:v>2</c:v>
                  </c:pt>
                  <c:pt idx="191">
                    <c:v>2</c:v>
                  </c:pt>
                  <c:pt idx="192">
                    <c:v>3</c:v>
                  </c:pt>
                  <c:pt idx="193">
                    <c:v>3</c:v>
                  </c:pt>
                  <c:pt idx="194">
                    <c:v>3</c:v>
                  </c:pt>
                  <c:pt idx="195">
                    <c:v>3</c:v>
                  </c:pt>
                  <c:pt idx="196">
                    <c:v>3</c:v>
                  </c:pt>
                  <c:pt idx="197">
                    <c:v>3</c:v>
                  </c:pt>
                  <c:pt idx="198">
                    <c:v>3</c:v>
                  </c:pt>
                  <c:pt idx="199">
                    <c:v>3</c:v>
                  </c:pt>
                  <c:pt idx="200">
                    <c:v>3</c:v>
                  </c:pt>
                  <c:pt idx="201">
                    <c:v>3</c:v>
                  </c:pt>
                  <c:pt idx="202">
                    <c:v>3</c:v>
                  </c:pt>
                  <c:pt idx="203">
                    <c:v>3</c:v>
                  </c:pt>
                  <c:pt idx="204">
                    <c:v>4</c:v>
                  </c:pt>
                  <c:pt idx="205">
                    <c:v>4</c:v>
                  </c:pt>
                  <c:pt idx="206">
                    <c:v>4</c:v>
                  </c:pt>
                  <c:pt idx="207">
                    <c:v>4</c:v>
                  </c:pt>
                  <c:pt idx="208">
                    <c:v>4</c:v>
                  </c:pt>
                  <c:pt idx="209">
                    <c:v>4</c:v>
                  </c:pt>
                  <c:pt idx="210">
                    <c:v>4</c:v>
                  </c:pt>
                  <c:pt idx="211">
                    <c:v>4</c:v>
                  </c:pt>
                  <c:pt idx="212">
                    <c:v>4</c:v>
                  </c:pt>
                  <c:pt idx="213">
                    <c:v>4</c:v>
                  </c:pt>
                  <c:pt idx="214">
                    <c:v>4</c:v>
                  </c:pt>
                  <c:pt idx="215">
                    <c:v>4</c:v>
                  </c:pt>
                  <c:pt idx="216">
                    <c:v>5</c:v>
                  </c:pt>
                  <c:pt idx="217">
                    <c:v>5</c:v>
                  </c:pt>
                  <c:pt idx="218">
                    <c:v>5</c:v>
                  </c:pt>
                  <c:pt idx="219">
                    <c:v>5</c:v>
                  </c:pt>
                  <c:pt idx="220">
                    <c:v>5</c:v>
                  </c:pt>
                  <c:pt idx="221">
                    <c:v>5</c:v>
                  </c:pt>
                  <c:pt idx="222">
                    <c:v>5</c:v>
                  </c:pt>
                  <c:pt idx="223">
                    <c:v>5</c:v>
                  </c:pt>
                  <c:pt idx="224">
                    <c:v>5</c:v>
                  </c:pt>
                  <c:pt idx="225">
                    <c:v>5</c:v>
                  </c:pt>
                  <c:pt idx="226">
                    <c:v>5</c:v>
                  </c:pt>
                  <c:pt idx="227">
                    <c:v>5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6</c:v>
                  </c:pt>
                  <c:pt idx="232">
                    <c:v>6</c:v>
                  </c:pt>
                  <c:pt idx="233">
                    <c:v>6</c:v>
                  </c:pt>
                  <c:pt idx="234">
                    <c:v>6</c:v>
                  </c:pt>
                  <c:pt idx="235">
                    <c:v>6</c:v>
                  </c:pt>
                  <c:pt idx="236">
                    <c:v>6</c:v>
                  </c:pt>
                  <c:pt idx="237">
                    <c:v>6</c:v>
                  </c:pt>
                  <c:pt idx="238">
                    <c:v>6</c:v>
                  </c:pt>
                  <c:pt idx="239">
                    <c:v>6</c:v>
                  </c:pt>
                  <c:pt idx="240">
                    <c:v>7</c:v>
                  </c:pt>
                  <c:pt idx="241">
                    <c:v>7</c:v>
                  </c:pt>
                  <c:pt idx="242">
                    <c:v>7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7</c:v>
                  </c:pt>
                  <c:pt idx="247">
                    <c:v>7</c:v>
                  </c:pt>
                  <c:pt idx="248">
                    <c:v>7</c:v>
                  </c:pt>
                  <c:pt idx="249">
                    <c:v>7</c:v>
                  </c:pt>
                  <c:pt idx="250">
                    <c:v>7</c:v>
                  </c:pt>
                  <c:pt idx="251">
                    <c:v>7</c:v>
                  </c:pt>
                  <c:pt idx="252">
                    <c:v>1</c:v>
                  </c:pt>
                  <c:pt idx="253">
                    <c:v>1</c:v>
                  </c:pt>
                  <c:pt idx="254">
                    <c:v>1</c:v>
                  </c:pt>
                  <c:pt idx="255">
                    <c:v>1</c:v>
                  </c:pt>
                  <c:pt idx="256">
                    <c:v>1</c:v>
                  </c:pt>
                  <c:pt idx="257">
                    <c:v>1</c:v>
                  </c:pt>
                  <c:pt idx="258">
                    <c:v>1</c:v>
                  </c:pt>
                  <c:pt idx="259">
                    <c:v>1</c:v>
                  </c:pt>
                  <c:pt idx="260">
                    <c:v>1</c:v>
                  </c:pt>
                  <c:pt idx="261">
                    <c:v>1</c:v>
                  </c:pt>
                  <c:pt idx="262">
                    <c:v>1</c:v>
                  </c:pt>
                  <c:pt idx="263">
                    <c:v>1</c:v>
                  </c:pt>
                  <c:pt idx="264">
                    <c:v>2</c:v>
                  </c:pt>
                  <c:pt idx="265">
                    <c:v>2</c:v>
                  </c:pt>
                  <c:pt idx="266">
                    <c:v>2</c:v>
                  </c:pt>
                  <c:pt idx="267">
                    <c:v>2</c:v>
                  </c:pt>
                  <c:pt idx="268">
                    <c:v>2</c:v>
                  </c:pt>
                  <c:pt idx="269">
                    <c:v>2</c:v>
                  </c:pt>
                  <c:pt idx="270">
                    <c:v>2</c:v>
                  </c:pt>
                  <c:pt idx="271">
                    <c:v>2</c:v>
                  </c:pt>
                  <c:pt idx="272">
                    <c:v>2</c:v>
                  </c:pt>
                  <c:pt idx="273">
                    <c:v>2</c:v>
                  </c:pt>
                  <c:pt idx="274">
                    <c:v>2</c:v>
                  </c:pt>
                  <c:pt idx="275">
                    <c:v>2</c:v>
                  </c:pt>
                  <c:pt idx="276">
                    <c:v>3</c:v>
                  </c:pt>
                  <c:pt idx="277">
                    <c:v>3</c:v>
                  </c:pt>
                  <c:pt idx="278">
                    <c:v>3</c:v>
                  </c:pt>
                  <c:pt idx="279">
                    <c:v>3</c:v>
                  </c:pt>
                  <c:pt idx="280">
                    <c:v>3</c:v>
                  </c:pt>
                  <c:pt idx="281">
                    <c:v>3</c:v>
                  </c:pt>
                  <c:pt idx="282">
                    <c:v>3</c:v>
                  </c:pt>
                  <c:pt idx="283">
                    <c:v>3</c:v>
                  </c:pt>
                  <c:pt idx="284">
                    <c:v>3</c:v>
                  </c:pt>
                  <c:pt idx="285">
                    <c:v>3</c:v>
                  </c:pt>
                  <c:pt idx="286">
                    <c:v>3</c:v>
                  </c:pt>
                  <c:pt idx="287">
                    <c:v>3</c:v>
                  </c:pt>
                  <c:pt idx="288">
                    <c:v>4</c:v>
                  </c:pt>
                  <c:pt idx="289">
                    <c:v>4</c:v>
                  </c:pt>
                  <c:pt idx="290">
                    <c:v>4</c:v>
                  </c:pt>
                  <c:pt idx="291">
                    <c:v>4</c:v>
                  </c:pt>
                  <c:pt idx="292">
                    <c:v>4</c:v>
                  </c:pt>
                  <c:pt idx="293">
                    <c:v>4</c:v>
                  </c:pt>
                  <c:pt idx="294">
                    <c:v>4</c:v>
                  </c:pt>
                  <c:pt idx="295">
                    <c:v>4</c:v>
                  </c:pt>
                  <c:pt idx="296">
                    <c:v>4</c:v>
                  </c:pt>
                  <c:pt idx="297">
                    <c:v>4</c:v>
                  </c:pt>
                  <c:pt idx="298">
                    <c:v>4</c:v>
                  </c:pt>
                  <c:pt idx="299">
                    <c:v>4</c:v>
                  </c:pt>
                  <c:pt idx="300">
                    <c:v>5</c:v>
                  </c:pt>
                  <c:pt idx="301">
                    <c:v>5</c:v>
                  </c:pt>
                  <c:pt idx="302">
                    <c:v>5</c:v>
                  </c:pt>
                  <c:pt idx="303">
                    <c:v>5</c:v>
                  </c:pt>
                  <c:pt idx="304">
                    <c:v>5</c:v>
                  </c:pt>
                  <c:pt idx="305">
                    <c:v>5</c:v>
                  </c:pt>
                  <c:pt idx="306">
                    <c:v>5</c:v>
                  </c:pt>
                  <c:pt idx="307">
                    <c:v>5</c:v>
                  </c:pt>
                  <c:pt idx="308">
                    <c:v>5</c:v>
                  </c:pt>
                  <c:pt idx="309">
                    <c:v>5</c:v>
                  </c:pt>
                  <c:pt idx="310">
                    <c:v>5</c:v>
                  </c:pt>
                  <c:pt idx="311">
                    <c:v>5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6</c:v>
                  </c:pt>
                  <c:pt idx="316">
                    <c:v>6</c:v>
                  </c:pt>
                  <c:pt idx="317">
                    <c:v>6</c:v>
                  </c:pt>
                  <c:pt idx="318">
                    <c:v>6</c:v>
                  </c:pt>
                  <c:pt idx="319">
                    <c:v>6</c:v>
                  </c:pt>
                  <c:pt idx="320">
                    <c:v>6</c:v>
                  </c:pt>
                  <c:pt idx="321">
                    <c:v>6</c:v>
                  </c:pt>
                  <c:pt idx="322">
                    <c:v>6</c:v>
                  </c:pt>
                  <c:pt idx="323">
                    <c:v>6</c:v>
                  </c:pt>
                  <c:pt idx="324">
                    <c:v>7</c:v>
                  </c:pt>
                  <c:pt idx="325">
                    <c:v>7</c:v>
                  </c:pt>
                  <c:pt idx="326">
                    <c:v>7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7</c:v>
                  </c:pt>
                  <c:pt idx="331">
                    <c:v>7</c:v>
                  </c:pt>
                  <c:pt idx="332">
                    <c:v>7</c:v>
                  </c:pt>
                  <c:pt idx="333">
                    <c:v>7</c:v>
                  </c:pt>
                  <c:pt idx="334">
                    <c:v>7</c:v>
                  </c:pt>
                  <c:pt idx="335">
                    <c:v>7</c:v>
                  </c:pt>
                  <c:pt idx="336">
                    <c:v>1</c:v>
                  </c:pt>
                  <c:pt idx="337">
                    <c:v>1</c:v>
                  </c:pt>
                  <c:pt idx="338">
                    <c:v>1</c:v>
                  </c:pt>
                  <c:pt idx="339">
                    <c:v>1</c:v>
                  </c:pt>
                  <c:pt idx="340">
                    <c:v>1</c:v>
                  </c:pt>
                  <c:pt idx="341">
                    <c:v>1</c:v>
                  </c:pt>
                  <c:pt idx="342">
                    <c:v>1</c:v>
                  </c:pt>
                  <c:pt idx="343">
                    <c:v>1</c:v>
                  </c:pt>
                  <c:pt idx="344">
                    <c:v>1</c:v>
                  </c:pt>
                  <c:pt idx="345">
                    <c:v>1</c:v>
                  </c:pt>
                  <c:pt idx="346">
                    <c:v>1</c:v>
                  </c:pt>
                  <c:pt idx="347">
                    <c:v>1</c:v>
                  </c:pt>
                  <c:pt idx="348">
                    <c:v>2</c:v>
                  </c:pt>
                  <c:pt idx="349">
                    <c:v>2</c:v>
                  </c:pt>
                  <c:pt idx="350">
                    <c:v>2</c:v>
                  </c:pt>
                  <c:pt idx="351">
                    <c:v>2</c:v>
                  </c:pt>
                  <c:pt idx="352">
                    <c:v>2</c:v>
                  </c:pt>
                  <c:pt idx="353">
                    <c:v>2</c:v>
                  </c:pt>
                  <c:pt idx="354">
                    <c:v>2</c:v>
                  </c:pt>
                  <c:pt idx="355">
                    <c:v>2</c:v>
                  </c:pt>
                  <c:pt idx="356">
                    <c:v>2</c:v>
                  </c:pt>
                  <c:pt idx="357">
                    <c:v>2</c:v>
                  </c:pt>
                  <c:pt idx="358">
                    <c:v>2</c:v>
                  </c:pt>
                  <c:pt idx="359">
                    <c:v>2</c:v>
                  </c:pt>
                  <c:pt idx="360">
                    <c:v>3</c:v>
                  </c:pt>
                  <c:pt idx="361">
                    <c:v>3</c:v>
                  </c:pt>
                  <c:pt idx="362">
                    <c:v>3</c:v>
                  </c:pt>
                  <c:pt idx="363">
                    <c:v>3</c:v>
                  </c:pt>
                  <c:pt idx="364">
                    <c:v>3</c:v>
                  </c:pt>
                  <c:pt idx="365">
                    <c:v>3</c:v>
                  </c:pt>
                  <c:pt idx="366">
                    <c:v>3</c:v>
                  </c:pt>
                  <c:pt idx="367">
                    <c:v>3</c:v>
                  </c:pt>
                  <c:pt idx="368">
                    <c:v>3</c:v>
                  </c:pt>
                  <c:pt idx="369">
                    <c:v>3</c:v>
                  </c:pt>
                  <c:pt idx="370">
                    <c:v>3</c:v>
                  </c:pt>
                  <c:pt idx="371">
                    <c:v>3</c:v>
                  </c:pt>
                  <c:pt idx="372">
                    <c:v>4</c:v>
                  </c:pt>
                  <c:pt idx="373">
                    <c:v>4</c:v>
                  </c:pt>
                  <c:pt idx="374">
                    <c:v>4</c:v>
                  </c:pt>
                  <c:pt idx="375">
                    <c:v>4</c:v>
                  </c:pt>
                  <c:pt idx="376">
                    <c:v>4</c:v>
                  </c:pt>
                  <c:pt idx="377">
                    <c:v>4</c:v>
                  </c:pt>
                  <c:pt idx="378">
                    <c:v>4</c:v>
                  </c:pt>
                  <c:pt idx="379">
                    <c:v>4</c:v>
                  </c:pt>
                  <c:pt idx="380">
                    <c:v>4</c:v>
                  </c:pt>
                  <c:pt idx="381">
                    <c:v>4</c:v>
                  </c:pt>
                  <c:pt idx="382">
                    <c:v>4</c:v>
                  </c:pt>
                  <c:pt idx="383">
                    <c:v>4</c:v>
                  </c:pt>
                  <c:pt idx="384">
                    <c:v>5</c:v>
                  </c:pt>
                  <c:pt idx="385">
                    <c:v>5</c:v>
                  </c:pt>
                  <c:pt idx="386">
                    <c:v>5</c:v>
                  </c:pt>
                  <c:pt idx="387">
                    <c:v>5</c:v>
                  </c:pt>
                  <c:pt idx="388">
                    <c:v>5</c:v>
                  </c:pt>
                  <c:pt idx="389">
                    <c:v>5</c:v>
                  </c:pt>
                  <c:pt idx="390">
                    <c:v>5</c:v>
                  </c:pt>
                  <c:pt idx="391">
                    <c:v>5</c:v>
                  </c:pt>
                  <c:pt idx="392">
                    <c:v>5</c:v>
                  </c:pt>
                  <c:pt idx="393">
                    <c:v>5</c:v>
                  </c:pt>
                  <c:pt idx="394">
                    <c:v>5</c:v>
                  </c:pt>
                  <c:pt idx="395">
                    <c:v>5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6</c:v>
                  </c:pt>
                  <c:pt idx="400">
                    <c:v>6</c:v>
                  </c:pt>
                  <c:pt idx="401">
                    <c:v>6</c:v>
                  </c:pt>
                  <c:pt idx="402">
                    <c:v>6</c:v>
                  </c:pt>
                  <c:pt idx="403">
                    <c:v>6</c:v>
                  </c:pt>
                  <c:pt idx="404">
                    <c:v>6</c:v>
                  </c:pt>
                  <c:pt idx="405">
                    <c:v>6</c:v>
                  </c:pt>
                  <c:pt idx="406">
                    <c:v>6</c:v>
                  </c:pt>
                  <c:pt idx="407">
                    <c:v>6</c:v>
                  </c:pt>
                  <c:pt idx="408">
                    <c:v>7</c:v>
                  </c:pt>
                  <c:pt idx="409">
                    <c:v>7</c:v>
                  </c:pt>
                  <c:pt idx="410">
                    <c:v>7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7</c:v>
                  </c:pt>
                  <c:pt idx="415">
                    <c:v>7</c:v>
                  </c:pt>
                  <c:pt idx="416">
                    <c:v>7</c:v>
                  </c:pt>
                  <c:pt idx="417">
                    <c:v>7</c:v>
                  </c:pt>
                  <c:pt idx="418">
                    <c:v>7</c:v>
                  </c:pt>
                  <c:pt idx="419">
                    <c:v>7</c:v>
                  </c:pt>
                  <c:pt idx="420">
                    <c:v>1</c:v>
                  </c:pt>
                  <c:pt idx="421">
                    <c:v>1</c:v>
                  </c:pt>
                  <c:pt idx="422">
                    <c:v>1</c:v>
                  </c:pt>
                  <c:pt idx="423">
                    <c:v>1</c:v>
                  </c:pt>
                  <c:pt idx="424">
                    <c:v>1</c:v>
                  </c:pt>
                  <c:pt idx="425">
                    <c:v>1</c:v>
                  </c:pt>
                  <c:pt idx="426">
                    <c:v>1</c:v>
                  </c:pt>
                  <c:pt idx="427">
                    <c:v>1</c:v>
                  </c:pt>
                  <c:pt idx="428">
                    <c:v>1</c:v>
                  </c:pt>
                  <c:pt idx="429">
                    <c:v>1</c:v>
                  </c:pt>
                  <c:pt idx="430">
                    <c:v>1</c:v>
                  </c:pt>
                  <c:pt idx="431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432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18</c:v>
                </c:pt>
                <c:pt idx="109">
                  <c:v>42</c:v>
                </c:pt>
                <c:pt idx="110">
                  <c:v>35</c:v>
                </c:pt>
                <c:pt idx="111">
                  <c:v>76</c:v>
                </c:pt>
                <c:pt idx="112">
                  <c:v>68</c:v>
                </c:pt>
                <c:pt idx="113">
                  <c:v>91</c:v>
                </c:pt>
                <c:pt idx="114">
                  <c:v>79</c:v>
                </c:pt>
                <c:pt idx="115">
                  <c:v>87</c:v>
                </c:pt>
                <c:pt idx="116">
                  <c:v>85</c:v>
                </c:pt>
                <c:pt idx="117">
                  <c:v>100</c:v>
                </c:pt>
                <c:pt idx="118">
                  <c:v>91</c:v>
                </c:pt>
                <c:pt idx="119">
                  <c:v>44</c:v>
                </c:pt>
                <c:pt idx="120">
                  <c:v>4</c:v>
                </c:pt>
                <c:pt idx="121">
                  <c:v>7</c:v>
                </c:pt>
                <c:pt idx="122">
                  <c:v>12</c:v>
                </c:pt>
                <c:pt idx="123">
                  <c:v>19</c:v>
                </c:pt>
                <c:pt idx="124">
                  <c:v>24</c:v>
                </c:pt>
                <c:pt idx="125">
                  <c:v>27</c:v>
                </c:pt>
                <c:pt idx="126">
                  <c:v>52</c:v>
                </c:pt>
                <c:pt idx="127">
                  <c:v>60</c:v>
                </c:pt>
                <c:pt idx="128">
                  <c:v>48</c:v>
                </c:pt>
                <c:pt idx="129">
                  <c:v>58</c:v>
                </c:pt>
                <c:pt idx="130">
                  <c:v>46</c:v>
                </c:pt>
                <c:pt idx="131">
                  <c:v>46</c:v>
                </c:pt>
                <c:pt idx="132">
                  <c:v>10</c:v>
                </c:pt>
                <c:pt idx="133">
                  <c:v>15</c:v>
                </c:pt>
                <c:pt idx="134">
                  <c:v>20</c:v>
                </c:pt>
                <c:pt idx="135">
                  <c:v>22</c:v>
                </c:pt>
                <c:pt idx="136">
                  <c:v>29</c:v>
                </c:pt>
                <c:pt idx="137">
                  <c:v>40</c:v>
                </c:pt>
                <c:pt idx="138">
                  <c:v>72</c:v>
                </c:pt>
                <c:pt idx="139">
                  <c:v>73</c:v>
                </c:pt>
                <c:pt idx="140">
                  <c:v>121</c:v>
                </c:pt>
                <c:pt idx="141">
                  <c:v>128</c:v>
                </c:pt>
                <c:pt idx="142">
                  <c:v>129</c:v>
                </c:pt>
                <c:pt idx="143">
                  <c:v>112</c:v>
                </c:pt>
                <c:pt idx="144">
                  <c:v>5</c:v>
                </c:pt>
                <c:pt idx="145">
                  <c:v>17</c:v>
                </c:pt>
                <c:pt idx="146">
                  <c:v>15</c:v>
                </c:pt>
                <c:pt idx="147">
                  <c:v>18</c:v>
                </c:pt>
                <c:pt idx="148">
                  <c:v>9</c:v>
                </c:pt>
                <c:pt idx="149">
                  <c:v>11</c:v>
                </c:pt>
                <c:pt idx="150">
                  <c:v>8</c:v>
                </c:pt>
                <c:pt idx="151">
                  <c:v>15</c:v>
                </c:pt>
                <c:pt idx="152">
                  <c:v>10</c:v>
                </c:pt>
                <c:pt idx="153">
                  <c:v>11</c:v>
                </c:pt>
                <c:pt idx="154">
                  <c:v>16</c:v>
                </c:pt>
                <c:pt idx="155">
                  <c:v>12</c:v>
                </c:pt>
                <c:pt idx="156">
                  <c:v>3</c:v>
                </c:pt>
                <c:pt idx="157">
                  <c:v>7</c:v>
                </c:pt>
                <c:pt idx="158">
                  <c:v>9</c:v>
                </c:pt>
                <c:pt idx="159">
                  <c:v>5</c:v>
                </c:pt>
                <c:pt idx="160">
                  <c:v>12</c:v>
                </c:pt>
                <c:pt idx="161">
                  <c:v>10</c:v>
                </c:pt>
                <c:pt idx="162">
                  <c:v>15</c:v>
                </c:pt>
                <c:pt idx="163">
                  <c:v>11</c:v>
                </c:pt>
                <c:pt idx="164">
                  <c:v>19</c:v>
                </c:pt>
                <c:pt idx="165">
                  <c:v>15</c:v>
                </c:pt>
                <c:pt idx="166">
                  <c:v>12</c:v>
                </c:pt>
                <c:pt idx="167">
                  <c:v>17</c:v>
                </c:pt>
                <c:pt idx="168">
                  <c:v>0</c:v>
                </c:pt>
                <c:pt idx="169">
                  <c:v>5</c:v>
                </c:pt>
                <c:pt idx="170">
                  <c:v>2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12</c:v>
                </c:pt>
                <c:pt idx="175">
                  <c:v>16</c:v>
                </c:pt>
                <c:pt idx="176">
                  <c:v>14</c:v>
                </c:pt>
                <c:pt idx="177">
                  <c:v>9</c:v>
                </c:pt>
                <c:pt idx="178">
                  <c:v>12</c:v>
                </c:pt>
                <c:pt idx="179">
                  <c:v>11</c:v>
                </c:pt>
                <c:pt idx="180">
                  <c:v>2</c:v>
                </c:pt>
                <c:pt idx="181">
                  <c:v>5</c:v>
                </c:pt>
                <c:pt idx="182">
                  <c:v>3</c:v>
                </c:pt>
                <c:pt idx="183">
                  <c:v>6</c:v>
                </c:pt>
                <c:pt idx="184">
                  <c:v>7</c:v>
                </c:pt>
                <c:pt idx="185">
                  <c:v>10</c:v>
                </c:pt>
                <c:pt idx="186">
                  <c:v>20</c:v>
                </c:pt>
                <c:pt idx="187">
                  <c:v>12</c:v>
                </c:pt>
                <c:pt idx="188">
                  <c:v>19</c:v>
                </c:pt>
                <c:pt idx="189">
                  <c:v>17</c:v>
                </c:pt>
                <c:pt idx="190">
                  <c:v>12</c:v>
                </c:pt>
                <c:pt idx="191">
                  <c:v>20</c:v>
                </c:pt>
                <c:pt idx="192">
                  <c:v>9</c:v>
                </c:pt>
                <c:pt idx="193">
                  <c:v>5</c:v>
                </c:pt>
                <c:pt idx="194">
                  <c:v>7</c:v>
                </c:pt>
                <c:pt idx="195">
                  <c:v>9</c:v>
                </c:pt>
                <c:pt idx="196">
                  <c:v>9</c:v>
                </c:pt>
                <c:pt idx="197">
                  <c:v>8</c:v>
                </c:pt>
                <c:pt idx="198">
                  <c:v>20</c:v>
                </c:pt>
                <c:pt idx="199">
                  <c:v>18</c:v>
                </c:pt>
                <c:pt idx="200">
                  <c:v>19</c:v>
                </c:pt>
                <c:pt idx="201">
                  <c:v>14</c:v>
                </c:pt>
                <c:pt idx="202">
                  <c:v>25</c:v>
                </c:pt>
                <c:pt idx="203">
                  <c:v>18</c:v>
                </c:pt>
                <c:pt idx="204">
                  <c:v>5</c:v>
                </c:pt>
                <c:pt idx="205">
                  <c:v>4</c:v>
                </c:pt>
                <c:pt idx="206">
                  <c:v>9</c:v>
                </c:pt>
                <c:pt idx="207">
                  <c:v>4</c:v>
                </c:pt>
                <c:pt idx="208">
                  <c:v>10</c:v>
                </c:pt>
                <c:pt idx="209">
                  <c:v>15</c:v>
                </c:pt>
                <c:pt idx="210">
                  <c:v>19</c:v>
                </c:pt>
                <c:pt idx="211">
                  <c:v>15</c:v>
                </c:pt>
                <c:pt idx="212">
                  <c:v>21</c:v>
                </c:pt>
                <c:pt idx="213">
                  <c:v>14</c:v>
                </c:pt>
                <c:pt idx="214">
                  <c:v>17</c:v>
                </c:pt>
                <c:pt idx="215">
                  <c:v>12</c:v>
                </c:pt>
                <c:pt idx="216">
                  <c:v>8</c:v>
                </c:pt>
                <c:pt idx="217">
                  <c:v>9</c:v>
                </c:pt>
                <c:pt idx="218">
                  <c:v>3</c:v>
                </c:pt>
                <c:pt idx="219">
                  <c:v>8</c:v>
                </c:pt>
                <c:pt idx="220">
                  <c:v>8</c:v>
                </c:pt>
                <c:pt idx="221">
                  <c:v>10</c:v>
                </c:pt>
                <c:pt idx="222">
                  <c:v>10</c:v>
                </c:pt>
                <c:pt idx="223">
                  <c:v>19</c:v>
                </c:pt>
                <c:pt idx="224">
                  <c:v>7</c:v>
                </c:pt>
                <c:pt idx="225">
                  <c:v>16</c:v>
                </c:pt>
                <c:pt idx="226">
                  <c:v>9</c:v>
                </c:pt>
                <c:pt idx="227">
                  <c:v>19</c:v>
                </c:pt>
                <c:pt idx="228">
                  <c:v>8</c:v>
                </c:pt>
                <c:pt idx="229">
                  <c:v>11</c:v>
                </c:pt>
                <c:pt idx="230">
                  <c:v>11</c:v>
                </c:pt>
                <c:pt idx="231">
                  <c:v>16</c:v>
                </c:pt>
                <c:pt idx="232">
                  <c:v>31</c:v>
                </c:pt>
                <c:pt idx="233">
                  <c:v>25</c:v>
                </c:pt>
                <c:pt idx="234">
                  <c:v>43</c:v>
                </c:pt>
                <c:pt idx="235">
                  <c:v>39</c:v>
                </c:pt>
                <c:pt idx="236">
                  <c:v>38</c:v>
                </c:pt>
                <c:pt idx="237">
                  <c:v>46</c:v>
                </c:pt>
                <c:pt idx="238">
                  <c:v>41</c:v>
                </c:pt>
                <c:pt idx="239">
                  <c:v>33</c:v>
                </c:pt>
                <c:pt idx="240">
                  <c:v>5</c:v>
                </c:pt>
                <c:pt idx="241">
                  <c:v>6</c:v>
                </c:pt>
                <c:pt idx="242">
                  <c:v>10</c:v>
                </c:pt>
                <c:pt idx="243">
                  <c:v>20</c:v>
                </c:pt>
                <c:pt idx="244">
                  <c:v>24</c:v>
                </c:pt>
                <c:pt idx="245">
                  <c:v>32</c:v>
                </c:pt>
                <c:pt idx="246">
                  <c:v>43</c:v>
                </c:pt>
                <c:pt idx="247">
                  <c:v>38</c:v>
                </c:pt>
                <c:pt idx="248">
                  <c:v>44</c:v>
                </c:pt>
                <c:pt idx="249">
                  <c:v>29</c:v>
                </c:pt>
                <c:pt idx="250">
                  <c:v>38</c:v>
                </c:pt>
                <c:pt idx="251">
                  <c:v>35</c:v>
                </c:pt>
                <c:pt idx="252">
                  <c:v>11</c:v>
                </c:pt>
                <c:pt idx="253">
                  <c:v>11</c:v>
                </c:pt>
                <c:pt idx="254">
                  <c:v>12</c:v>
                </c:pt>
                <c:pt idx="255">
                  <c:v>27</c:v>
                </c:pt>
                <c:pt idx="256">
                  <c:v>38</c:v>
                </c:pt>
                <c:pt idx="257">
                  <c:v>35</c:v>
                </c:pt>
                <c:pt idx="258">
                  <c:v>43</c:v>
                </c:pt>
                <c:pt idx="259">
                  <c:v>34</c:v>
                </c:pt>
                <c:pt idx="260">
                  <c:v>53</c:v>
                </c:pt>
                <c:pt idx="261">
                  <c:v>41</c:v>
                </c:pt>
                <c:pt idx="262">
                  <c:v>39</c:v>
                </c:pt>
                <c:pt idx="263">
                  <c:v>24</c:v>
                </c:pt>
                <c:pt idx="264">
                  <c:v>7</c:v>
                </c:pt>
                <c:pt idx="265">
                  <c:v>23</c:v>
                </c:pt>
                <c:pt idx="266">
                  <c:v>11</c:v>
                </c:pt>
                <c:pt idx="267">
                  <c:v>23</c:v>
                </c:pt>
                <c:pt idx="268">
                  <c:v>37</c:v>
                </c:pt>
                <c:pt idx="269">
                  <c:v>50</c:v>
                </c:pt>
                <c:pt idx="270">
                  <c:v>43</c:v>
                </c:pt>
                <c:pt idx="271">
                  <c:v>52</c:v>
                </c:pt>
                <c:pt idx="272">
                  <c:v>36</c:v>
                </c:pt>
                <c:pt idx="273">
                  <c:v>52</c:v>
                </c:pt>
                <c:pt idx="274">
                  <c:v>41</c:v>
                </c:pt>
                <c:pt idx="275">
                  <c:v>38</c:v>
                </c:pt>
                <c:pt idx="276">
                  <c:v>7</c:v>
                </c:pt>
                <c:pt idx="277">
                  <c:v>11</c:v>
                </c:pt>
                <c:pt idx="278">
                  <c:v>14</c:v>
                </c:pt>
                <c:pt idx="279">
                  <c:v>18</c:v>
                </c:pt>
                <c:pt idx="280">
                  <c:v>25</c:v>
                </c:pt>
                <c:pt idx="281">
                  <c:v>37</c:v>
                </c:pt>
                <c:pt idx="282">
                  <c:v>32</c:v>
                </c:pt>
                <c:pt idx="283">
                  <c:v>40</c:v>
                </c:pt>
                <c:pt idx="284">
                  <c:v>49</c:v>
                </c:pt>
                <c:pt idx="285">
                  <c:v>39</c:v>
                </c:pt>
                <c:pt idx="286">
                  <c:v>40</c:v>
                </c:pt>
                <c:pt idx="287">
                  <c:v>42</c:v>
                </c:pt>
                <c:pt idx="288">
                  <c:v>13</c:v>
                </c:pt>
                <c:pt idx="289">
                  <c:v>14</c:v>
                </c:pt>
                <c:pt idx="290">
                  <c:v>25</c:v>
                </c:pt>
                <c:pt idx="291">
                  <c:v>27</c:v>
                </c:pt>
                <c:pt idx="292">
                  <c:v>38</c:v>
                </c:pt>
                <c:pt idx="293">
                  <c:v>46</c:v>
                </c:pt>
                <c:pt idx="294">
                  <c:v>46</c:v>
                </c:pt>
                <c:pt idx="295">
                  <c:v>38</c:v>
                </c:pt>
                <c:pt idx="296">
                  <c:v>32</c:v>
                </c:pt>
                <c:pt idx="297">
                  <c:v>38</c:v>
                </c:pt>
                <c:pt idx="298">
                  <c:v>44</c:v>
                </c:pt>
                <c:pt idx="299">
                  <c:v>48</c:v>
                </c:pt>
                <c:pt idx="300">
                  <c:v>12</c:v>
                </c:pt>
                <c:pt idx="301">
                  <c:v>18</c:v>
                </c:pt>
                <c:pt idx="302">
                  <c:v>16</c:v>
                </c:pt>
                <c:pt idx="303">
                  <c:v>19</c:v>
                </c:pt>
                <c:pt idx="304">
                  <c:v>25</c:v>
                </c:pt>
                <c:pt idx="305">
                  <c:v>28</c:v>
                </c:pt>
                <c:pt idx="306">
                  <c:v>72</c:v>
                </c:pt>
                <c:pt idx="307">
                  <c:v>63</c:v>
                </c:pt>
                <c:pt idx="308">
                  <c:v>65</c:v>
                </c:pt>
                <c:pt idx="309">
                  <c:v>62</c:v>
                </c:pt>
                <c:pt idx="310">
                  <c:v>67</c:v>
                </c:pt>
                <c:pt idx="311">
                  <c:v>60</c:v>
                </c:pt>
                <c:pt idx="312">
                  <c:v>8</c:v>
                </c:pt>
                <c:pt idx="313">
                  <c:v>15</c:v>
                </c:pt>
                <c:pt idx="314">
                  <c:v>22</c:v>
                </c:pt>
                <c:pt idx="315">
                  <c:v>34</c:v>
                </c:pt>
                <c:pt idx="316">
                  <c:v>48</c:v>
                </c:pt>
                <c:pt idx="317">
                  <c:v>41</c:v>
                </c:pt>
                <c:pt idx="318">
                  <c:v>35</c:v>
                </c:pt>
                <c:pt idx="319">
                  <c:v>57</c:v>
                </c:pt>
                <c:pt idx="320">
                  <c:v>56</c:v>
                </c:pt>
                <c:pt idx="321">
                  <c:v>51</c:v>
                </c:pt>
                <c:pt idx="322">
                  <c:v>61</c:v>
                </c:pt>
                <c:pt idx="323">
                  <c:v>62</c:v>
                </c:pt>
                <c:pt idx="324">
                  <c:v>4</c:v>
                </c:pt>
                <c:pt idx="325">
                  <c:v>6</c:v>
                </c:pt>
                <c:pt idx="326">
                  <c:v>7</c:v>
                </c:pt>
                <c:pt idx="327">
                  <c:v>16</c:v>
                </c:pt>
                <c:pt idx="328">
                  <c:v>26</c:v>
                </c:pt>
                <c:pt idx="329">
                  <c:v>26</c:v>
                </c:pt>
                <c:pt idx="330">
                  <c:v>54</c:v>
                </c:pt>
                <c:pt idx="331">
                  <c:v>63</c:v>
                </c:pt>
                <c:pt idx="332">
                  <c:v>77</c:v>
                </c:pt>
                <c:pt idx="333">
                  <c:v>63</c:v>
                </c:pt>
                <c:pt idx="334">
                  <c:v>64</c:v>
                </c:pt>
                <c:pt idx="335">
                  <c:v>67</c:v>
                </c:pt>
                <c:pt idx="336">
                  <c:v>11</c:v>
                </c:pt>
                <c:pt idx="337">
                  <c:v>14</c:v>
                </c:pt>
                <c:pt idx="338">
                  <c:v>16</c:v>
                </c:pt>
                <c:pt idx="339">
                  <c:v>36</c:v>
                </c:pt>
                <c:pt idx="340">
                  <c:v>41</c:v>
                </c:pt>
                <c:pt idx="341">
                  <c:v>53</c:v>
                </c:pt>
                <c:pt idx="342">
                  <c:v>43</c:v>
                </c:pt>
                <c:pt idx="343">
                  <c:v>44</c:v>
                </c:pt>
                <c:pt idx="344">
                  <c:v>33</c:v>
                </c:pt>
                <c:pt idx="345">
                  <c:v>59</c:v>
                </c:pt>
                <c:pt idx="346">
                  <c:v>52</c:v>
                </c:pt>
                <c:pt idx="347">
                  <c:v>41</c:v>
                </c:pt>
                <c:pt idx="348">
                  <c:v>13</c:v>
                </c:pt>
                <c:pt idx="349">
                  <c:v>13</c:v>
                </c:pt>
                <c:pt idx="350">
                  <c:v>16</c:v>
                </c:pt>
                <c:pt idx="351">
                  <c:v>22</c:v>
                </c:pt>
                <c:pt idx="352">
                  <c:v>25</c:v>
                </c:pt>
                <c:pt idx="353">
                  <c:v>41</c:v>
                </c:pt>
                <c:pt idx="354">
                  <c:v>48</c:v>
                </c:pt>
                <c:pt idx="355">
                  <c:v>36</c:v>
                </c:pt>
                <c:pt idx="356">
                  <c:v>35</c:v>
                </c:pt>
                <c:pt idx="357">
                  <c:v>55</c:v>
                </c:pt>
                <c:pt idx="358">
                  <c:v>42</c:v>
                </c:pt>
                <c:pt idx="359">
                  <c:v>46</c:v>
                </c:pt>
                <c:pt idx="360">
                  <c:v>10</c:v>
                </c:pt>
                <c:pt idx="361">
                  <c:v>13</c:v>
                </c:pt>
                <c:pt idx="362">
                  <c:v>11</c:v>
                </c:pt>
                <c:pt idx="363">
                  <c:v>15</c:v>
                </c:pt>
                <c:pt idx="364">
                  <c:v>33</c:v>
                </c:pt>
                <c:pt idx="365">
                  <c:v>38</c:v>
                </c:pt>
                <c:pt idx="366">
                  <c:v>35</c:v>
                </c:pt>
                <c:pt idx="367">
                  <c:v>31</c:v>
                </c:pt>
                <c:pt idx="368">
                  <c:v>45</c:v>
                </c:pt>
                <c:pt idx="369">
                  <c:v>38</c:v>
                </c:pt>
                <c:pt idx="370">
                  <c:v>36</c:v>
                </c:pt>
                <c:pt idx="371">
                  <c:v>36</c:v>
                </c:pt>
                <c:pt idx="372">
                  <c:v>7</c:v>
                </c:pt>
                <c:pt idx="373">
                  <c:v>15</c:v>
                </c:pt>
                <c:pt idx="374">
                  <c:v>18</c:v>
                </c:pt>
                <c:pt idx="375">
                  <c:v>16</c:v>
                </c:pt>
                <c:pt idx="376">
                  <c:v>31</c:v>
                </c:pt>
                <c:pt idx="377">
                  <c:v>34</c:v>
                </c:pt>
                <c:pt idx="378">
                  <c:v>35</c:v>
                </c:pt>
                <c:pt idx="379">
                  <c:v>38</c:v>
                </c:pt>
                <c:pt idx="380">
                  <c:v>39</c:v>
                </c:pt>
                <c:pt idx="381">
                  <c:v>41</c:v>
                </c:pt>
                <c:pt idx="382">
                  <c:v>34</c:v>
                </c:pt>
                <c:pt idx="383">
                  <c:v>36</c:v>
                </c:pt>
                <c:pt idx="384">
                  <c:v>8</c:v>
                </c:pt>
                <c:pt idx="385">
                  <c:v>9</c:v>
                </c:pt>
                <c:pt idx="386">
                  <c:v>14</c:v>
                </c:pt>
                <c:pt idx="387">
                  <c:v>22</c:v>
                </c:pt>
                <c:pt idx="388">
                  <c:v>37</c:v>
                </c:pt>
                <c:pt idx="389">
                  <c:v>36</c:v>
                </c:pt>
                <c:pt idx="390">
                  <c:v>45</c:v>
                </c:pt>
                <c:pt idx="391">
                  <c:v>43</c:v>
                </c:pt>
                <c:pt idx="392">
                  <c:v>52</c:v>
                </c:pt>
                <c:pt idx="393">
                  <c:v>59</c:v>
                </c:pt>
                <c:pt idx="394">
                  <c:v>64</c:v>
                </c:pt>
                <c:pt idx="395">
                  <c:v>66</c:v>
                </c:pt>
                <c:pt idx="396">
                  <c:v>6</c:v>
                </c:pt>
                <c:pt idx="397">
                  <c:v>6</c:v>
                </c:pt>
                <c:pt idx="398">
                  <c:v>12</c:v>
                </c:pt>
                <c:pt idx="399">
                  <c:v>12</c:v>
                </c:pt>
                <c:pt idx="400">
                  <c:v>24</c:v>
                </c:pt>
                <c:pt idx="401">
                  <c:v>31</c:v>
                </c:pt>
                <c:pt idx="402">
                  <c:v>35</c:v>
                </c:pt>
                <c:pt idx="403">
                  <c:v>45</c:v>
                </c:pt>
                <c:pt idx="404">
                  <c:v>51</c:v>
                </c:pt>
                <c:pt idx="405">
                  <c:v>43</c:v>
                </c:pt>
                <c:pt idx="406">
                  <c:v>51</c:v>
                </c:pt>
                <c:pt idx="407">
                  <c:v>48</c:v>
                </c:pt>
                <c:pt idx="408">
                  <c:v>10</c:v>
                </c:pt>
                <c:pt idx="409">
                  <c:v>4</c:v>
                </c:pt>
                <c:pt idx="410">
                  <c:v>4</c:v>
                </c:pt>
                <c:pt idx="411">
                  <c:v>14</c:v>
                </c:pt>
                <c:pt idx="412">
                  <c:v>18</c:v>
                </c:pt>
                <c:pt idx="413">
                  <c:v>27</c:v>
                </c:pt>
                <c:pt idx="414">
                  <c:v>57</c:v>
                </c:pt>
                <c:pt idx="415">
                  <c:v>62</c:v>
                </c:pt>
                <c:pt idx="416">
                  <c:v>57</c:v>
                </c:pt>
                <c:pt idx="417">
                  <c:v>58</c:v>
                </c:pt>
                <c:pt idx="418">
                  <c:v>55</c:v>
                </c:pt>
                <c:pt idx="419">
                  <c:v>58</c:v>
                </c:pt>
                <c:pt idx="420">
                  <c:v>12</c:v>
                </c:pt>
                <c:pt idx="421">
                  <c:v>18</c:v>
                </c:pt>
                <c:pt idx="422">
                  <c:v>21</c:v>
                </c:pt>
                <c:pt idx="423">
                  <c:v>31</c:v>
                </c:pt>
                <c:pt idx="424">
                  <c:v>28</c:v>
                </c:pt>
                <c:pt idx="425">
                  <c:v>38</c:v>
                </c:pt>
                <c:pt idx="426">
                  <c:v>46</c:v>
                </c:pt>
                <c:pt idx="427">
                  <c:v>43</c:v>
                </c:pt>
                <c:pt idx="428">
                  <c:v>25</c:v>
                </c:pt>
                <c:pt idx="429">
                  <c:v>47</c:v>
                </c:pt>
                <c:pt idx="430">
                  <c:v>44</c:v>
                </c:pt>
                <c:pt idx="431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10960"/>
        <c:axId val="255411520"/>
      </c:lineChart>
      <c:catAx>
        <c:axId val="25541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411520"/>
        <c:crosses val="autoZero"/>
        <c:auto val="1"/>
        <c:lblAlgn val="ctr"/>
        <c:lblOffset val="100"/>
        <c:noMultiLvlLbl val="0"/>
      </c:catAx>
      <c:valAx>
        <c:axId val="25541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41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training(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32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  <c:pt idx="240">
                    <c:v>2</c:v>
                  </c:pt>
                  <c:pt idx="241">
                    <c:v>2</c:v>
                  </c:pt>
                  <c:pt idx="242">
                    <c:v>2</c:v>
                  </c:pt>
                  <c:pt idx="243">
                    <c:v>2</c:v>
                  </c:pt>
                  <c:pt idx="244">
                    <c:v>2</c:v>
                  </c:pt>
                  <c:pt idx="245">
                    <c:v>2</c:v>
                  </c:pt>
                  <c:pt idx="246">
                    <c:v>2</c:v>
                  </c:pt>
                  <c:pt idx="247">
                    <c:v>2</c:v>
                  </c:pt>
                  <c:pt idx="248">
                    <c:v>2</c:v>
                  </c:pt>
                  <c:pt idx="249">
                    <c:v>2</c:v>
                  </c:pt>
                  <c:pt idx="250">
                    <c:v>2</c:v>
                  </c:pt>
                  <c:pt idx="251">
                    <c:v>2</c:v>
                  </c:pt>
                  <c:pt idx="252">
                    <c:v>3</c:v>
                  </c:pt>
                  <c:pt idx="253">
                    <c:v>3</c:v>
                  </c:pt>
                  <c:pt idx="254">
                    <c:v>3</c:v>
                  </c:pt>
                  <c:pt idx="255">
                    <c:v>3</c:v>
                  </c:pt>
                  <c:pt idx="256">
                    <c:v>3</c:v>
                  </c:pt>
                  <c:pt idx="257">
                    <c:v>3</c:v>
                  </c:pt>
                  <c:pt idx="258">
                    <c:v>3</c:v>
                  </c:pt>
                  <c:pt idx="259">
                    <c:v>3</c:v>
                  </c:pt>
                  <c:pt idx="260">
                    <c:v>3</c:v>
                  </c:pt>
                  <c:pt idx="261">
                    <c:v>3</c:v>
                  </c:pt>
                  <c:pt idx="262">
                    <c:v>3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4</c:v>
                  </c:pt>
                  <c:pt idx="266">
                    <c:v>4</c:v>
                  </c:pt>
                  <c:pt idx="267">
                    <c:v>4</c:v>
                  </c:pt>
                  <c:pt idx="268">
                    <c:v>4</c:v>
                  </c:pt>
                  <c:pt idx="269">
                    <c:v>4</c:v>
                  </c:pt>
                  <c:pt idx="270">
                    <c:v>4</c:v>
                  </c:pt>
                  <c:pt idx="271">
                    <c:v>4</c:v>
                  </c:pt>
                  <c:pt idx="272">
                    <c:v>4</c:v>
                  </c:pt>
                  <c:pt idx="273">
                    <c:v>4</c:v>
                  </c:pt>
                  <c:pt idx="274">
                    <c:v>4</c:v>
                  </c:pt>
                  <c:pt idx="275">
                    <c:v>4</c:v>
                  </c:pt>
                  <c:pt idx="276">
                    <c:v>5</c:v>
                  </c:pt>
                  <c:pt idx="277">
                    <c:v>5</c:v>
                  </c:pt>
                  <c:pt idx="278">
                    <c:v>5</c:v>
                  </c:pt>
                  <c:pt idx="279">
                    <c:v>5</c:v>
                  </c:pt>
                  <c:pt idx="280">
                    <c:v>5</c:v>
                  </c:pt>
                  <c:pt idx="281">
                    <c:v>5</c:v>
                  </c:pt>
                  <c:pt idx="282">
                    <c:v>5</c:v>
                  </c:pt>
                  <c:pt idx="283">
                    <c:v>5</c:v>
                  </c:pt>
                  <c:pt idx="284">
                    <c:v>5</c:v>
                  </c:pt>
                  <c:pt idx="285">
                    <c:v>5</c:v>
                  </c:pt>
                  <c:pt idx="286">
                    <c:v>5</c:v>
                  </c:pt>
                  <c:pt idx="287">
                    <c:v>5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6</c:v>
                  </c:pt>
                  <c:pt idx="292">
                    <c:v>6</c:v>
                  </c:pt>
                  <c:pt idx="293">
                    <c:v>6</c:v>
                  </c:pt>
                  <c:pt idx="294">
                    <c:v>6</c:v>
                  </c:pt>
                  <c:pt idx="295">
                    <c:v>6</c:v>
                  </c:pt>
                  <c:pt idx="296">
                    <c:v>6</c:v>
                  </c:pt>
                  <c:pt idx="297">
                    <c:v>6</c:v>
                  </c:pt>
                  <c:pt idx="298">
                    <c:v>6</c:v>
                  </c:pt>
                  <c:pt idx="299">
                    <c:v>6</c:v>
                  </c:pt>
                  <c:pt idx="300">
                    <c:v>7</c:v>
                  </c:pt>
                  <c:pt idx="301">
                    <c:v>7</c:v>
                  </c:pt>
                  <c:pt idx="302">
                    <c:v>7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7</c:v>
                  </c:pt>
                  <c:pt idx="307">
                    <c:v>7</c:v>
                  </c:pt>
                  <c:pt idx="308">
                    <c:v>7</c:v>
                  </c:pt>
                  <c:pt idx="309">
                    <c:v>7</c:v>
                  </c:pt>
                  <c:pt idx="310">
                    <c:v>7</c:v>
                  </c:pt>
                  <c:pt idx="311">
                    <c:v>7</c:v>
                  </c:pt>
                  <c:pt idx="312">
                    <c:v>1</c:v>
                  </c:pt>
                  <c:pt idx="313">
                    <c:v>1</c:v>
                  </c:pt>
                  <c:pt idx="314">
                    <c:v>1</c:v>
                  </c:pt>
                  <c:pt idx="315">
                    <c:v>1</c:v>
                  </c:pt>
                  <c:pt idx="316">
                    <c:v>1</c:v>
                  </c:pt>
                  <c:pt idx="317">
                    <c:v>1</c:v>
                  </c:pt>
                  <c:pt idx="318">
                    <c:v>1</c:v>
                  </c:pt>
                  <c:pt idx="319">
                    <c:v>1</c:v>
                  </c:pt>
                  <c:pt idx="320">
                    <c:v>1</c:v>
                  </c:pt>
                  <c:pt idx="321">
                    <c:v>1</c:v>
                  </c:pt>
                  <c:pt idx="322">
                    <c:v>1</c:v>
                  </c:pt>
                  <c:pt idx="323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324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  <c:pt idx="240">
                  <c:v>13</c:v>
                </c:pt>
                <c:pt idx="241">
                  <c:v>13</c:v>
                </c:pt>
                <c:pt idx="242">
                  <c:v>16</c:v>
                </c:pt>
                <c:pt idx="243">
                  <c:v>22</c:v>
                </c:pt>
                <c:pt idx="244">
                  <c:v>25</c:v>
                </c:pt>
                <c:pt idx="245">
                  <c:v>41</c:v>
                </c:pt>
                <c:pt idx="246">
                  <c:v>48</c:v>
                </c:pt>
                <c:pt idx="247">
                  <c:v>36</c:v>
                </c:pt>
                <c:pt idx="248">
                  <c:v>35</c:v>
                </c:pt>
                <c:pt idx="249">
                  <c:v>55</c:v>
                </c:pt>
                <c:pt idx="250">
                  <c:v>42</c:v>
                </c:pt>
                <c:pt idx="251">
                  <c:v>46</c:v>
                </c:pt>
                <c:pt idx="252">
                  <c:v>10</c:v>
                </c:pt>
                <c:pt idx="253">
                  <c:v>13</c:v>
                </c:pt>
                <c:pt idx="254">
                  <c:v>11</c:v>
                </c:pt>
                <c:pt idx="255">
                  <c:v>15</c:v>
                </c:pt>
                <c:pt idx="256">
                  <c:v>33</c:v>
                </c:pt>
                <c:pt idx="257">
                  <c:v>38</c:v>
                </c:pt>
                <c:pt idx="258">
                  <c:v>35</c:v>
                </c:pt>
                <c:pt idx="259">
                  <c:v>31</c:v>
                </c:pt>
                <c:pt idx="260">
                  <c:v>45</c:v>
                </c:pt>
                <c:pt idx="261">
                  <c:v>38</c:v>
                </c:pt>
                <c:pt idx="262">
                  <c:v>36</c:v>
                </c:pt>
                <c:pt idx="263">
                  <c:v>36</c:v>
                </c:pt>
                <c:pt idx="264">
                  <c:v>7</c:v>
                </c:pt>
                <c:pt idx="265">
                  <c:v>15</c:v>
                </c:pt>
                <c:pt idx="266">
                  <c:v>18</c:v>
                </c:pt>
                <c:pt idx="267">
                  <c:v>16</c:v>
                </c:pt>
                <c:pt idx="268">
                  <c:v>31</c:v>
                </c:pt>
                <c:pt idx="269">
                  <c:v>34</c:v>
                </c:pt>
                <c:pt idx="270">
                  <c:v>35</c:v>
                </c:pt>
                <c:pt idx="271">
                  <c:v>38</c:v>
                </c:pt>
                <c:pt idx="272">
                  <c:v>39</c:v>
                </c:pt>
                <c:pt idx="273">
                  <c:v>41</c:v>
                </c:pt>
                <c:pt idx="274">
                  <c:v>34</c:v>
                </c:pt>
                <c:pt idx="275">
                  <c:v>36</c:v>
                </c:pt>
                <c:pt idx="276">
                  <c:v>8</c:v>
                </c:pt>
                <c:pt idx="277">
                  <c:v>9</c:v>
                </c:pt>
                <c:pt idx="278">
                  <c:v>14</c:v>
                </c:pt>
                <c:pt idx="279">
                  <c:v>22</c:v>
                </c:pt>
                <c:pt idx="280">
                  <c:v>37</c:v>
                </c:pt>
                <c:pt idx="281">
                  <c:v>36</c:v>
                </c:pt>
                <c:pt idx="282">
                  <c:v>45</c:v>
                </c:pt>
                <c:pt idx="283">
                  <c:v>43</c:v>
                </c:pt>
                <c:pt idx="284">
                  <c:v>52</c:v>
                </c:pt>
                <c:pt idx="285">
                  <c:v>59</c:v>
                </c:pt>
                <c:pt idx="286">
                  <c:v>64</c:v>
                </c:pt>
                <c:pt idx="287">
                  <c:v>66</c:v>
                </c:pt>
                <c:pt idx="288">
                  <c:v>6</c:v>
                </c:pt>
                <c:pt idx="289">
                  <c:v>6</c:v>
                </c:pt>
                <c:pt idx="290">
                  <c:v>12</c:v>
                </c:pt>
                <c:pt idx="291">
                  <c:v>12</c:v>
                </c:pt>
                <c:pt idx="292">
                  <c:v>24</c:v>
                </c:pt>
                <c:pt idx="293">
                  <c:v>31</c:v>
                </c:pt>
                <c:pt idx="294">
                  <c:v>35</c:v>
                </c:pt>
                <c:pt idx="295">
                  <c:v>45</c:v>
                </c:pt>
                <c:pt idx="296">
                  <c:v>51</c:v>
                </c:pt>
                <c:pt idx="297">
                  <c:v>43</c:v>
                </c:pt>
                <c:pt idx="298">
                  <c:v>51</c:v>
                </c:pt>
                <c:pt idx="299">
                  <c:v>48</c:v>
                </c:pt>
                <c:pt idx="300">
                  <c:v>10</c:v>
                </c:pt>
                <c:pt idx="301">
                  <c:v>4</c:v>
                </c:pt>
                <c:pt idx="302">
                  <c:v>4</c:v>
                </c:pt>
                <c:pt idx="303">
                  <c:v>14</c:v>
                </c:pt>
                <c:pt idx="304">
                  <c:v>18</c:v>
                </c:pt>
                <c:pt idx="305">
                  <c:v>27</c:v>
                </c:pt>
                <c:pt idx="306">
                  <c:v>57</c:v>
                </c:pt>
                <c:pt idx="307">
                  <c:v>62</c:v>
                </c:pt>
                <c:pt idx="308">
                  <c:v>57</c:v>
                </c:pt>
                <c:pt idx="309">
                  <c:v>58</c:v>
                </c:pt>
                <c:pt idx="310">
                  <c:v>55</c:v>
                </c:pt>
                <c:pt idx="311">
                  <c:v>58</c:v>
                </c:pt>
                <c:pt idx="312">
                  <c:v>12</c:v>
                </c:pt>
                <c:pt idx="313">
                  <c:v>18</c:v>
                </c:pt>
                <c:pt idx="314">
                  <c:v>21</c:v>
                </c:pt>
                <c:pt idx="315">
                  <c:v>31</c:v>
                </c:pt>
                <c:pt idx="316">
                  <c:v>28</c:v>
                </c:pt>
                <c:pt idx="317">
                  <c:v>38</c:v>
                </c:pt>
                <c:pt idx="318">
                  <c:v>46</c:v>
                </c:pt>
                <c:pt idx="319">
                  <c:v>43</c:v>
                </c:pt>
                <c:pt idx="320">
                  <c:v>25</c:v>
                </c:pt>
                <c:pt idx="321">
                  <c:v>47</c:v>
                </c:pt>
                <c:pt idx="322">
                  <c:v>44</c:v>
                </c:pt>
                <c:pt idx="32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13760"/>
        <c:axId val="255414320"/>
      </c:lineChart>
      <c:catAx>
        <c:axId val="25541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414320"/>
        <c:crosses val="autoZero"/>
        <c:auto val="1"/>
        <c:lblAlgn val="ctr"/>
        <c:lblOffset val="100"/>
        <c:noMultiLvlLbl val="0"/>
      </c:catAx>
      <c:valAx>
        <c:axId val="25541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41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16560"/>
        <c:axId val="254914112"/>
      </c:lineChart>
      <c:catAx>
        <c:axId val="25541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4914112"/>
        <c:crosses val="autoZero"/>
        <c:auto val="1"/>
        <c:lblAlgn val="ctr"/>
        <c:lblOffset val="100"/>
        <c:noMultiLvlLbl val="0"/>
      </c:catAx>
      <c:valAx>
        <c:axId val="25491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4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916352"/>
        <c:axId val="254916912"/>
      </c:lineChart>
      <c:catAx>
        <c:axId val="25491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4916912"/>
        <c:crosses val="autoZero"/>
        <c:auto val="1"/>
        <c:lblAlgn val="ctr"/>
        <c:lblOffset val="100"/>
        <c:noMultiLvlLbl val="0"/>
      </c:catAx>
      <c:valAx>
        <c:axId val="2549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491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F5E43-7BD6-49CF-A461-B135CDA880B2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68072-667E-452E-9F36-C913E850DF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76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1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74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9B5C-9B4D-472C-AE4B-9FD4BD79C199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58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944C-7168-4590-8BDB-C5232437B36C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30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465F-1C9D-4301-B86B-A4DFF8BB58C7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3EF8-B596-4165-A4AB-6B5248077023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6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0A75-9B31-4FA2-ADDB-2264C2E7F29A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1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385D-FBE3-46A4-BAB0-3518EE482610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D91-DF56-4100-8939-2CD5C8EF81CE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26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A7CB-48AC-40DA-8F0D-4D7086D08305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2C82-A26B-4968-A74F-DBEE9D44EB7B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7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4B54-E54C-4870-B954-B296FE2651A7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32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96A-689A-4804-A824-3BB7FCFB25E3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98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78C7-C773-4BC5-8756-EF2BE251D62A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5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99286" y="14810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KDD Cup 2017</a:t>
            </a:r>
            <a: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/>
            </a:r>
            <a:b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末</a:t>
            </a: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2017/06/08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11594" y="4403168"/>
            <a:ext cx="9144000" cy="2301004"/>
          </a:xfr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課程名稱：類神經網路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指導老師：李漢銘 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教授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學生：呂天桂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D04921008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林柏年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R05921022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楊智翔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R05921027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33"/>
            <a:ext cx="12192000" cy="182615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0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0.1877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474833" y="311383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6" y="3926188"/>
            <a:ext cx="4819650" cy="4381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>
            <a:off x="2413686" y="3723503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2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1191" t="6230" r="3538" b="4803"/>
          <a:stretch/>
        </p:blipFill>
        <p:spPr>
          <a:xfrm>
            <a:off x="583775" y="3097427"/>
            <a:ext cx="5296931" cy="279262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516" t="6096" r="3215" b="4048"/>
          <a:stretch/>
        </p:blipFill>
        <p:spPr>
          <a:xfrm>
            <a:off x="7249296" y="197708"/>
            <a:ext cx="4489623" cy="19770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3165" t="3572" r="2360" b="3790"/>
          <a:stretch/>
        </p:blipFill>
        <p:spPr>
          <a:xfrm>
            <a:off x="7249295" y="3105665"/>
            <a:ext cx="4489623" cy="210888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249295" y="2288511"/>
          <a:ext cx="4489623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925"/>
                <a:gridCol w="897925"/>
                <a:gridCol w="897925"/>
                <a:gridCol w="801630"/>
                <a:gridCol w="99421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lane_width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7249296" y="5403056"/>
          <a:ext cx="4489622" cy="6286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79177"/>
                <a:gridCol w="917238"/>
                <a:gridCol w="2493207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link_seq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105,100,111,103,116,000,000,000,000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105,100,111,103,122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 descr="https://scontent-tpe1-1.xx.fbcdn.net/v/t35.0-12/18987680_1725325830815309_1818992933_o.jpg?oh=c67c2bd1149d32c7894452a1dbd20712&amp;oe=593A6E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2736" b="3182"/>
          <a:stretch/>
        </p:blipFill>
        <p:spPr bwMode="auto">
          <a:xfrm>
            <a:off x="2650921" y="2701174"/>
            <a:ext cx="6761528" cy="38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0.1901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56101" y="310924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6" y="3954549"/>
            <a:ext cx="4819650" cy="438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l="30335" t="69733" r="42630" b="24714"/>
          <a:stretch/>
        </p:blipFill>
        <p:spPr>
          <a:xfrm>
            <a:off x="413356" y="4782412"/>
            <a:ext cx="4996202" cy="63149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2520778" y="374946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2520778" y="452450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1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問題所在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823784" y="2965177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intersection_id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823784" y="3880389"/>
          <a:ext cx="5613400" cy="401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087762" y="4801694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traveltime_111to103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087762" y="5708028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171568" y="339560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31427" y="522079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747" y="2736442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801154" y="4592354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7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0.1849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1438" t="75475" r="42775" b="20215"/>
          <a:stretch/>
        </p:blipFill>
        <p:spPr>
          <a:xfrm>
            <a:off x="613766" y="5617363"/>
            <a:ext cx="4795792" cy="459718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30795" t="63597" r="39500" b="31209"/>
          <a:stretch/>
        </p:blipFill>
        <p:spPr>
          <a:xfrm>
            <a:off x="556101" y="3018630"/>
            <a:ext cx="5382270" cy="5108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6" y="3863933"/>
            <a:ext cx="4819650" cy="4381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0335" t="69733" r="42630" b="24714"/>
          <a:stretch/>
        </p:blipFill>
        <p:spPr>
          <a:xfrm>
            <a:off x="413356" y="4691796"/>
            <a:ext cx="4996202" cy="631490"/>
          </a:xfrm>
          <a:prstGeom prst="rect">
            <a:avLst/>
          </a:prstGeom>
        </p:spPr>
      </p:pic>
      <p:sp>
        <p:nvSpPr>
          <p:cNvPr id="14" name="向下箭號 13"/>
          <p:cNvSpPr/>
          <p:nvPr/>
        </p:nvSpPr>
        <p:spPr>
          <a:xfrm>
            <a:off x="2520778" y="365884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2520778" y="4433889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2520778" y="537850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38070" y="1150120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將預測結果放進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，在預測一次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185351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3765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第一次預測結果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弧形箭號 (下彎) 3"/>
          <p:cNvSpPr/>
          <p:nvPr/>
        </p:nvSpPr>
        <p:spPr>
          <a:xfrm rot="10800000">
            <a:off x="4096265" y="4331368"/>
            <a:ext cx="1999735" cy="486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767648" y="3619249"/>
            <a:ext cx="70845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95583" y="5722043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第二次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</a:p>
        </p:txBody>
      </p:sp>
      <p:sp>
        <p:nvSpPr>
          <p:cNvPr id="14" name="矩形 13"/>
          <p:cNvSpPr/>
          <p:nvPr/>
        </p:nvSpPr>
        <p:spPr>
          <a:xfrm>
            <a:off x="1416908" y="2924432"/>
            <a:ext cx="7455243" cy="215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4880918" y="5202769"/>
            <a:ext cx="527222" cy="450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1" y="5948183"/>
            <a:ext cx="4958747" cy="611352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31438" t="75475" r="42775" b="20215"/>
          <a:stretch/>
        </p:blipFill>
        <p:spPr>
          <a:xfrm>
            <a:off x="613766" y="5263136"/>
            <a:ext cx="4795792" cy="45971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0795" t="63597" r="39500" b="31209"/>
          <a:stretch/>
        </p:blipFill>
        <p:spPr>
          <a:xfrm>
            <a:off x="556101" y="2664403"/>
            <a:ext cx="5382270" cy="51081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36" y="3509706"/>
            <a:ext cx="4819650" cy="4381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/>
          <a:srcRect l="30335" t="69733" r="42630" b="24714"/>
          <a:stretch/>
        </p:blipFill>
        <p:spPr>
          <a:xfrm>
            <a:off x="413356" y="4337569"/>
            <a:ext cx="4996202" cy="631490"/>
          </a:xfrm>
          <a:prstGeom prst="rect">
            <a:avLst/>
          </a:prstGeom>
        </p:spPr>
      </p:pic>
      <p:sp>
        <p:nvSpPr>
          <p:cNvPr id="16" name="向下箭號 15"/>
          <p:cNvSpPr/>
          <p:nvPr/>
        </p:nvSpPr>
        <p:spPr>
          <a:xfrm>
            <a:off x="2520778" y="330461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>
            <a:off x="2520778" y="4079662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2520778" y="502428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2520778" y="584678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1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平穩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刪除節慶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Decision Tree Regression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刪除極大極小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1%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815546" y="3141502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5546" y="4105704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5546" y="5131310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0621" r="42920" b="34078"/>
          <a:stretch/>
        </p:blipFill>
        <p:spPr>
          <a:xfrm>
            <a:off x="2690900" y="3164629"/>
            <a:ext cx="4806892" cy="5452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0749" t="54750" r="43242" b="39786"/>
          <a:stretch/>
        </p:blipFill>
        <p:spPr>
          <a:xfrm>
            <a:off x="2690900" y="4058764"/>
            <a:ext cx="4756558" cy="562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30841" t="48879" r="42921" b="45576"/>
          <a:stretch/>
        </p:blipFill>
        <p:spPr>
          <a:xfrm>
            <a:off x="2690900" y="5027298"/>
            <a:ext cx="4863045" cy="5781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604" y="880176"/>
            <a:ext cx="3902322" cy="10502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026508" y="331002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026508" y="4221466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026508" y="519656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/>
          <a:srcRect t="8250" b="8130"/>
          <a:stretch/>
        </p:blipFill>
        <p:spPr>
          <a:xfrm>
            <a:off x="609601" y="2251737"/>
            <a:ext cx="7149090" cy="4014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使用工具及平台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Microsoft Azure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雲端中之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17" y="233169"/>
            <a:ext cx="4314683" cy="2054611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809625" y="2715626"/>
            <a:ext cx="960452" cy="212482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弧形接點 14"/>
          <p:cNvCxnSpPr/>
          <p:nvPr/>
        </p:nvCxnSpPr>
        <p:spPr>
          <a:xfrm>
            <a:off x="1347787" y="4905375"/>
            <a:ext cx="6945313" cy="878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419736"/>
            <a:ext cx="2332051" cy="3813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73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predict average tollgate traffic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volume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360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41" y="4502799"/>
            <a:ext cx="6875487" cy="14641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3" y="2105545"/>
            <a:ext cx="6800851" cy="150620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2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23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包括：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has_etc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vehicle_type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43219"/>
              </p:ext>
            </p:extLst>
          </p:nvPr>
        </p:nvGraphicFramePr>
        <p:xfrm>
          <a:off x="653037" y="2973375"/>
          <a:ext cx="5638800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1092200"/>
                <a:gridCol w="685800"/>
                <a:gridCol w="685800"/>
                <a:gridCol w="952500"/>
                <a:gridCol w="685800"/>
                <a:gridCol w="8509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has_etc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426231" y="2990470"/>
            <a:ext cx="1359244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233"/>
          <a:stretch/>
        </p:blipFill>
        <p:spPr>
          <a:xfrm>
            <a:off x="6358070" y="2973374"/>
            <a:ext cx="5532419" cy="1508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8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778644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整理成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0460" y="2529008"/>
            <a:ext cx="207132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03870" y="2529008"/>
            <a:ext cx="400730" cy="32883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56616" y="2529008"/>
            <a:ext cx="5424631" cy="32883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9117107" y="2520043"/>
            <a:ext cx="815787" cy="32965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977720" y="2529005"/>
            <a:ext cx="1676397" cy="32965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698943" y="2529008"/>
            <a:ext cx="394932" cy="32965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911" y="2529568"/>
            <a:ext cx="55485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08981" y="2503367"/>
            <a:ext cx="2572450" cy="337613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85021"/>
              </p:ext>
            </p:extLst>
          </p:nvPr>
        </p:nvGraphicFramePr>
        <p:xfrm>
          <a:off x="-1" y="2044520"/>
          <a:ext cx="12093875" cy="3602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539"/>
                <a:gridCol w="609362"/>
                <a:gridCol w="275196"/>
                <a:gridCol w="314510"/>
                <a:gridCol w="348557"/>
                <a:gridCol w="435835"/>
                <a:gridCol w="504202"/>
                <a:gridCol w="410198"/>
                <a:gridCol w="752030"/>
                <a:gridCol w="734938"/>
                <a:gridCol w="734939"/>
                <a:gridCol w="743484"/>
                <a:gridCol w="734938"/>
                <a:gridCol w="734938"/>
                <a:gridCol w="726393"/>
                <a:gridCol w="752030"/>
                <a:gridCol w="461473"/>
                <a:gridCol w="487110"/>
                <a:gridCol w="555477"/>
                <a:gridCol w="606751"/>
                <a:gridCol w="615297"/>
                <a:gridCol w="300678"/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J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39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903082" y="2044520"/>
            <a:ext cx="745830" cy="36025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756971" y="2044520"/>
            <a:ext cx="394932" cy="3602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6"/>
            <a:ext cx="11564460" cy="573259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sz="3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sz="30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※(6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點與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點要分開觀察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38730"/>
              </p:ext>
            </p:extLst>
          </p:nvPr>
        </p:nvGraphicFramePr>
        <p:xfrm>
          <a:off x="413356" y="1447514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8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" y="1704783"/>
            <a:ext cx="11479763" cy="44199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942703" y="2286926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147752" y="3011797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568783" y="6151449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5143412" y="4718125"/>
            <a:ext cx="2949146" cy="1346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49879" y="3236749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值後，使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307299"/>
              </p:ext>
            </p:extLst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665581" y="2670645"/>
            <a:ext cx="8033360" cy="1613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115296" y="1994799"/>
          <a:ext cx="7226302" cy="435673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105681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time_data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timeSECC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vehicle_model_0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575177" y="1994798"/>
            <a:ext cx="708212" cy="43567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12321" y="1943522"/>
            <a:ext cx="5825298" cy="444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785977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0.2007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成績相較下，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81025" y="2773849"/>
            <a:ext cx="4561703" cy="1259085"/>
            <a:chOff x="4038600" y="2068999"/>
            <a:chExt cx="4561703" cy="12590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40646"/>
            <a:stretch/>
          </p:blipFill>
          <p:spPr>
            <a:xfrm>
              <a:off x="4038600" y="2068999"/>
              <a:ext cx="4461709" cy="85543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909857"/>
              <a:ext cx="4561703" cy="418227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/>
          <p:cNvSpPr txBox="1">
            <a:spLocks/>
          </p:cNvSpPr>
          <p:nvPr/>
        </p:nvSpPr>
        <p:spPr>
          <a:xfrm>
            <a:off x="413355" y="1124309"/>
            <a:ext cx="115080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1: To estimate the average travel time from designated intersections to tollgates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2: To predict average tollgate traffic volume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29695" t="39761" r="20959" b="35299"/>
          <a:stretch/>
        </p:blipFill>
        <p:spPr>
          <a:xfrm>
            <a:off x="3782873" y="1721642"/>
            <a:ext cx="7138653" cy="14564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39" y="4049045"/>
            <a:ext cx="7453761" cy="15872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6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4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9" y="2810655"/>
            <a:ext cx="6067425" cy="1675888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13355" y="1125406"/>
            <a:ext cx="11584939" cy="543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0.1936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有降低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，來預測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，最後再將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總和成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，用其結果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進行提交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617651"/>
              </p:ext>
            </p:extLst>
          </p:nvPr>
        </p:nvGraphicFramePr>
        <p:xfrm>
          <a:off x="413356" y="1639569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再刪除更細部異值後，使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趨勢更加相近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/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779373" y="2541779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45390" y="25399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70743" y="2734365"/>
            <a:ext cx="494270" cy="451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6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13356" y="3291663"/>
            <a:ext cx="6115050" cy="2152650"/>
            <a:chOff x="2843727" y="1224738"/>
            <a:chExt cx="6115050" cy="2152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727" y="1224738"/>
              <a:ext cx="6115050" cy="21526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6716" t="57572" r="42172" b="39712"/>
            <a:stretch/>
          </p:blipFill>
          <p:spPr>
            <a:xfrm>
              <a:off x="2894527" y="2550300"/>
              <a:ext cx="5690673" cy="300849"/>
            </a:xfrm>
            <a:prstGeom prst="rect">
              <a:avLst/>
            </a:prstGeom>
          </p:spPr>
        </p:pic>
      </p:grpSp>
      <p:sp>
        <p:nvSpPr>
          <p:cNvPr id="11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756399"/>
              </p:ext>
            </p:extLst>
          </p:nvPr>
        </p:nvGraphicFramePr>
        <p:xfrm>
          <a:off x="37067" y="2463061"/>
          <a:ext cx="12109620" cy="3013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014"/>
                <a:gridCol w="560708"/>
                <a:gridCol w="251063"/>
                <a:gridCol w="318014"/>
                <a:gridCol w="393333"/>
                <a:gridCol w="451914"/>
                <a:gridCol w="502126"/>
                <a:gridCol w="435177"/>
                <a:gridCol w="753190"/>
                <a:gridCol w="753190"/>
                <a:gridCol w="736453"/>
                <a:gridCol w="761559"/>
                <a:gridCol w="744822"/>
                <a:gridCol w="759668"/>
                <a:gridCol w="729268"/>
                <a:gridCol w="593125"/>
                <a:gridCol w="469556"/>
                <a:gridCol w="436606"/>
                <a:gridCol w="576648"/>
                <a:gridCol w="617838"/>
                <a:gridCol w="634314"/>
                <a:gridCol w="313034"/>
              </a:tblGrid>
              <a:tr h="25959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week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timeH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direction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0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13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17333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將第二階段的資料也，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time_data+tollgate_id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7" y="3301076"/>
            <a:ext cx="12109620" cy="217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0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2435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68233"/>
              </p:ext>
            </p:extLst>
          </p:nvPr>
        </p:nvGraphicFramePr>
        <p:xfrm>
          <a:off x="51280" y="2416786"/>
          <a:ext cx="12109387" cy="3893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242"/>
                <a:gridCol w="534737"/>
                <a:gridCol w="237661"/>
                <a:gridCol w="297076"/>
                <a:gridCol w="339516"/>
                <a:gridCol w="415906"/>
                <a:gridCol w="483810"/>
                <a:gridCol w="398930"/>
                <a:gridCol w="738446"/>
                <a:gridCol w="721471"/>
                <a:gridCol w="721470"/>
                <a:gridCol w="738446"/>
                <a:gridCol w="763910"/>
                <a:gridCol w="772398"/>
                <a:gridCol w="882741"/>
                <a:gridCol w="840300"/>
                <a:gridCol w="458346"/>
                <a:gridCol w="458346"/>
                <a:gridCol w="551713"/>
                <a:gridCol w="619616"/>
                <a:gridCol w="628104"/>
                <a:gridCol w="328202"/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46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638162" y="2416786"/>
            <a:ext cx="780014" cy="38931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827378" y="2416786"/>
            <a:ext cx="333289" cy="38931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7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619189"/>
              </p:ext>
            </p:extLst>
          </p:nvPr>
        </p:nvGraphicFramePr>
        <p:xfrm>
          <a:off x="413356" y="1897167"/>
          <a:ext cx="10668000" cy="440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2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871083"/>
              </p:ext>
            </p:extLst>
          </p:nvPr>
        </p:nvGraphicFramePr>
        <p:xfrm>
          <a:off x="608061" y="1579969"/>
          <a:ext cx="11175050" cy="439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199219" y="2218714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44330" y="29064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93489" y="5910597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323017" y="4730968"/>
            <a:ext cx="2949146" cy="9506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074585" y="3453573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6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異值後，使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7930"/>
              </p:ext>
            </p:extLst>
          </p:nvPr>
        </p:nvGraphicFramePr>
        <p:xfrm>
          <a:off x="625422" y="2196268"/>
          <a:ext cx="11140328" cy="399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7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4987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estimate the average travel time from designated intersections to tollgates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199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endParaRPr lang="zh-TW" altLang="en-US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3541884" y="2450969"/>
            <a:ext cx="8040516" cy="1140728"/>
            <a:chOff x="643063" y="3047004"/>
            <a:chExt cx="8912700" cy="158819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61448" b="-1"/>
            <a:stretch/>
          </p:blipFill>
          <p:spPr>
            <a:xfrm>
              <a:off x="840388" y="3933825"/>
              <a:ext cx="8715375" cy="70137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47" b="51753"/>
            <a:stretch/>
          </p:blipFill>
          <p:spPr>
            <a:xfrm>
              <a:off x="643063" y="3047004"/>
              <a:ext cx="8624761" cy="798546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29695" t="39761" r="20959" b="35299"/>
          <a:stretch/>
        </p:blipFill>
        <p:spPr>
          <a:xfrm>
            <a:off x="3697414" y="4658967"/>
            <a:ext cx="7625224" cy="12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2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881468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資料也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全部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9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148239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0.3523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與第一階段的訓練流程、方式皆一樣，但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卻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，可能原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還存在異值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5394" y="2819399"/>
            <a:ext cx="4994366" cy="942110"/>
            <a:chOff x="705394" y="2819399"/>
            <a:chExt cx="4994366" cy="94211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26236" t="13619" r="40288" b="75578"/>
            <a:stretch/>
          </p:blipFill>
          <p:spPr>
            <a:xfrm>
              <a:off x="705395" y="2819399"/>
              <a:ext cx="4994365" cy="640081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26236" t="42243" r="40288" b="52660"/>
            <a:stretch/>
          </p:blipFill>
          <p:spPr>
            <a:xfrm>
              <a:off x="705394" y="3459480"/>
              <a:ext cx="4994365" cy="302029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之趨勢發現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完全無法對應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0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23" y="-204366"/>
            <a:ext cx="4405777" cy="61209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 week7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31243" y="1788189"/>
            <a:ext cx="5258660" cy="4120512"/>
            <a:chOff x="3252953" y="2450970"/>
            <a:chExt cx="5258660" cy="4274920"/>
          </a:xfrm>
        </p:grpSpPr>
        <p:graphicFrame>
          <p:nvGraphicFramePr>
            <p:cNvPr id="13" name="圖表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7482964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直線單箭頭接點 14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單箭頭接點 25"/>
          <p:cNvCxnSpPr/>
          <p:nvPr/>
        </p:nvCxnSpPr>
        <p:spPr>
          <a:xfrm>
            <a:off x="9230618" y="1475874"/>
            <a:ext cx="257280" cy="1131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7510484" y="61136"/>
            <a:ext cx="4943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9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點至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點做法一樣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13254" y="1859449"/>
            <a:ext cx="5258660" cy="4336252"/>
            <a:chOff x="3252953" y="2450970"/>
            <a:chExt cx="5258660" cy="4274920"/>
          </a:xfrm>
        </p:grpSpPr>
        <p:graphicFrame>
          <p:nvGraphicFramePr>
            <p:cNvPr id="10" name="圖表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051375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6" name="直線單箭頭接點 5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102486"/>
              </p:ext>
            </p:extLst>
          </p:nvPr>
        </p:nvGraphicFramePr>
        <p:xfrm>
          <a:off x="6558278" y="1930009"/>
          <a:ext cx="4572000" cy="426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橢圓 20"/>
          <p:cNvSpPr/>
          <p:nvPr/>
        </p:nvSpPr>
        <p:spPr>
          <a:xfrm>
            <a:off x="10577568" y="2800362"/>
            <a:ext cx="128187" cy="1540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0664533" y="1694677"/>
            <a:ext cx="247828" cy="1093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0955089" y="1739851"/>
            <a:ext cx="111095" cy="578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1106400" y="1859449"/>
            <a:ext cx="113608" cy="36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3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0" y="2762075"/>
            <a:ext cx="5772880" cy="112070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分配工作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687243"/>
              </p:ext>
            </p:extLst>
          </p:nvPr>
        </p:nvGraphicFramePr>
        <p:xfrm>
          <a:off x="1320800" y="2332566"/>
          <a:ext cx="9321800" cy="3291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6754"/>
                <a:gridCol w="2374146"/>
                <a:gridCol w="2330450"/>
                <a:gridCol w="233045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工作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姓名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資類分類、處理</a:t>
                      </a:r>
                      <a:endParaRPr lang="en-US" altLang="zh-TW" sz="24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資料訓練</a:t>
                      </a: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報告製作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呂天桂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D04921008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3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林柏年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楊智翔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R05921027</a:t>
                      </a:r>
                      <a:endParaRPr lang="zh-TW" altLang="en-US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3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3454193" y="2582700"/>
            <a:ext cx="589135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800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Thanks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3467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for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7800" dirty="0" smtClean="0">
                <a:solidFill>
                  <a:srgbClr val="3D3743"/>
                </a:solidFill>
                <a:latin typeface="GeosansLight" pitchFamily="2" charset="0"/>
                <a:cs typeface="Arial" charset="0"/>
              </a:rPr>
              <a:t>Listening</a:t>
            </a:r>
            <a:endParaRPr lang="bg-BG" sz="7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5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下雨機率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838198" y="4537374"/>
          <a:ext cx="9936894" cy="14668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37966"/>
                <a:gridCol w="795836"/>
                <a:gridCol w="795836"/>
                <a:gridCol w="1075852"/>
                <a:gridCol w="1267442"/>
                <a:gridCol w="1120065"/>
                <a:gridCol w="1271127"/>
                <a:gridCol w="1223229"/>
                <a:gridCol w="114954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sea_pressure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wind_speed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rel_humidity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1015.2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1014.5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1019.5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1017.5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838199" y="2373925"/>
          <a:ext cx="9936893" cy="84540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4070"/>
                <a:gridCol w="1604162"/>
                <a:gridCol w="1403642"/>
                <a:gridCol w="1438653"/>
                <a:gridCol w="1158562"/>
                <a:gridCol w="1489579"/>
                <a:gridCol w="1518225"/>
              </a:tblGrid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starting_time_week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starting_timeSEC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travel_time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139.53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5345247" y="3284177"/>
            <a:ext cx="1039078" cy="948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8408" y="4455776"/>
            <a:ext cx="1219635" cy="167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1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刪除極大極小值，讓圖形更接近平穩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節慶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將節慶日期改為禮拜日，工作日改為星期一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Regression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使用此模塊來創建一個使用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的回歸樹組合 ，這種回歸方法是一種監督學習方法，將特徵值皆當成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，所已決定採用此演算法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C-2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57" y="677075"/>
            <a:ext cx="6935702" cy="55013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738938" y="245802"/>
            <a:ext cx="3146855" cy="130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3287" y="245802"/>
            <a:ext cx="3146855" cy="130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1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0.1980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70653" y="3104010"/>
            <a:ext cx="4774080" cy="4696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將資料分成路線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C-3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47640" y="3329766"/>
          <a:ext cx="2044700" cy="25146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28700"/>
                <a:gridCol w="10160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904563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7627168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4904563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7627168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4904563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7627168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390518" y="4154225"/>
            <a:ext cx="939113" cy="7203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5196</Words>
  <Application>Microsoft Office PowerPoint</Application>
  <PresentationFormat>寬螢幕</PresentationFormat>
  <Paragraphs>4384</Paragraphs>
  <Slides>48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GeosansLight</vt:lpstr>
      <vt:lpstr>新細明體</vt:lpstr>
      <vt:lpstr>標楷體</vt:lpstr>
      <vt:lpstr>Arial</vt:lpstr>
      <vt:lpstr>Calibri</vt:lpstr>
      <vt:lpstr>Calibri Light</vt:lpstr>
      <vt:lpstr>Ebrima</vt:lpstr>
      <vt:lpstr>tahoma</vt:lpstr>
      <vt:lpstr>Times New Roman</vt:lpstr>
      <vt:lpstr>Wingdings</vt:lpstr>
      <vt:lpstr>Wingdings 2</vt:lpstr>
      <vt:lpstr>Office 佈景主題</vt:lpstr>
      <vt:lpstr>KDD Cup 2017 期末報告 2017/06/08</vt:lpstr>
      <vt:lpstr>使用工具及平台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分配工作表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類神經網路 期中報告</dc:title>
  <dc:creator>TzuYi</dc:creator>
  <cp:lastModifiedBy>lab227</cp:lastModifiedBy>
  <cp:revision>106</cp:revision>
  <dcterms:created xsi:type="dcterms:W3CDTF">2017-04-10T07:56:36Z</dcterms:created>
  <dcterms:modified xsi:type="dcterms:W3CDTF">2017-06-15T04:41:24Z</dcterms:modified>
</cp:coreProperties>
</file>